
<file path=[Content_Types].xml><?xml version="1.0" encoding="utf-8"?>
<Types xmlns="http://schemas.openxmlformats.org/package/2006/content-types">
  <Default Extension="gif" ContentType="image/gif"/>
  <Default Extension="jpe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57" r:id="rId4"/>
    <p:sldId id="266" r:id="rId5"/>
    <p:sldId id="261" r:id="rId6"/>
    <p:sldId id="262" r:id="rId7"/>
    <p:sldId id="263" r:id="rId8"/>
    <p:sldId id="264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B8CEF-AA89-4079-B222-7F844E8A985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394D2-9F0C-45B8-9DB2-DA9C75278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05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39FF-3538-45D8-BF95-C863412B4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405E4-89A8-4F54-8CD0-20FD28299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96E8B-9354-4F5C-9E55-E5AF7C5B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1E36-D8FD-4CAC-B461-836FD8ECC1A6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1E5C3-8338-4FB8-842D-5EE55237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11BB3-7E55-4B30-92E3-59353216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7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FC48F-399E-4430-80D3-CA3DA6BB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929C5-875E-46A1-B354-D252FFCEC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860FF-F219-4C4B-86D5-80E5DCA9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805-9223-4949-8EBE-AFCEE583268F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81601-4238-45CE-BFF9-0A10860C6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FEB91-1583-43BF-9DDE-3D57DE1F6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6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B12FDD-AD74-4042-9FB2-A8EC8F7B7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099C5-C5B4-4812-90EE-AF836AE23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F8D5B-CFBA-46F0-B5FB-5E4F6E0BE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6805-C0A1-4BE4-BE86-F2F38FAA665C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1B30-2957-4130-9B73-84097DA9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62EED-C1F6-4349-8FC9-08141122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51F0F-EB91-4F0B-B5CE-F17A0738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6D97D-2700-4CCA-8FCD-A2123546F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D0DB0-DFAB-4485-AAE2-1E8E9598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B3908-EC2E-4CE1-807F-16980AE95B96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5FC4C-2CCA-4D3D-A800-523C70B6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08193-189D-46AD-B078-F5E3612B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0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B82B5-A47D-448D-8019-A10F03AF0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48239-E7F2-4BBC-8554-5178ECA85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5FAC9-6254-44DC-8612-BF232965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6415-3195-41AE-9CC1-2A428D21AADB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72DCB-604A-4A7E-AE17-9C9E6900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71C7B-A124-434D-BBCF-5EE3A16B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1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F9D7-6A92-44E9-A9A4-D28620DF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0438C-ECC6-47C0-9FCE-AF7729B82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518D4-F023-4774-A281-059FA1608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BCD2A-52F7-4D17-B7EF-EB5B5566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42841-1126-4076-BE42-A8A236B28189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5651A-C2E0-4C58-A55A-D8367AC2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E24BC-7DCE-4338-9325-9B689F19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4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E464-8705-4A11-A1F8-DE88E23D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6215-69EB-4CFF-822A-D43B56D49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0DFE2F-3B67-4D0C-9390-2B7AD8B95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BC2CF-56F9-44E2-A790-E589D2CF6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7918EF-6F2B-4C82-9C9D-99982CA3A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8D9BAD-12C3-4B01-9936-9EF0653ED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BB7C-39F0-468D-96DB-F0B8F9C066BC}" type="datetime1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513A4-EF7D-495B-B9BA-9602E304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9E8D25-DAF9-4754-AE34-9899A20B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6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B37C0-0048-4344-8F5E-EFDC55CB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9C2F55-5A5B-4A56-87B7-0B4EDB0B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D4E4-F4A8-4BD6-A60B-1E723C6995A8}" type="datetime1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E2EFA4-ACF9-4BC6-B0A7-B3DA0993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FC4F9-969C-4A2F-93C2-5CA24560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94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D2FFF3-227A-4A42-A909-D9244DD0A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1A3DB-C291-4E45-B444-0B9F92360241}" type="datetime1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8DF50-483D-485D-B4CF-C65B9D70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F8BBD-5688-43C3-BF49-0A33B87B7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2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5243-9AE7-4085-A3F4-39C8B5EE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6634F-6E9B-4150-9194-75BCDB62D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21A47-6890-4FFC-B002-6E71B571E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0891D-7DB2-4E89-BD91-4EB0B7C67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08BB-A8DD-4DF7-8F62-2EA721638032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B8EAC-C705-4E7F-AB63-A17A1C06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88082-2EE3-486A-A456-79091803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3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4AE9-9D24-4184-B6BF-91996B98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7CCEAF-459E-4A3D-BB6C-2EC2BCBA28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74C33-069D-46EB-B1D0-ECB4C0BCB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54D11-E132-426E-8B9E-72C44421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26B6-57F2-4029-A3D3-A640338E424B}" type="datetime1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6C0DE-1149-4F1C-B544-E42FA440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D9CEE-F4B2-4C0F-BDE4-C471944A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3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C314E-CE0E-4D81-B3EE-4C1BFAD8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E4C16-3141-4D3A-B0A7-DB024F181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FC949-7510-4E56-A158-E5BCC478E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02EE5-59FD-4A03-B2C1-640B336290B6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DB442-B320-42D8-9D59-BCAFC0712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4A3D3-1551-4EB3-AC72-5384D8258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1E876-4E12-49BD-9203-FBC53642D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5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jpe"/><Relationship Id="rId10" Type="http://schemas.openxmlformats.org/officeDocument/2006/relationships/image" Target="../media/image4.png"/><Relationship Id="rId4" Type="http://schemas.openxmlformats.org/officeDocument/2006/relationships/image" Target="../media/image9.gi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"/><Relationship Id="rId5" Type="http://schemas.openxmlformats.org/officeDocument/2006/relationships/image" Target="../media/image15.jpe"/><Relationship Id="rId4" Type="http://schemas.openxmlformats.org/officeDocument/2006/relationships/image" Target="../media/image14.jpe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0.mp4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youtube.com/watch?v=g19nrBh-prI&amp;feature=youtu.be" TargetMode="Externa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61E9-3C6D-40B0-B158-C4582BEA5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05050"/>
            <a:ext cx="6686551" cy="1836166"/>
          </a:xfrm>
        </p:spPr>
        <p:txBody>
          <a:bodyPr>
            <a:normAutofit/>
          </a:bodyPr>
          <a:lstStyle/>
          <a:p>
            <a:r>
              <a:rPr lang="en-US" altLang="zh-CN" dirty="0"/>
              <a:t>PPT 6 </a:t>
            </a:r>
            <a:r>
              <a:rPr lang="zh-CN" altLang="en-US" dirty="0"/>
              <a:t>武术套路词汇</a:t>
            </a:r>
            <a:br>
              <a:rPr lang="en-US" altLang="zh-CN" dirty="0"/>
            </a:br>
            <a:r>
              <a:rPr lang="en-US" sz="4300" dirty="0"/>
              <a:t>Wushu Taolu Vocabulary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D8394-94EF-48A3-99F7-E4442C802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6AA61-B773-46E3-AF8D-FCD0576D4BD7}"/>
              </a:ext>
            </a:extLst>
          </p:cNvPr>
          <p:cNvSpPr txBox="1"/>
          <p:nvPr/>
        </p:nvSpPr>
        <p:spPr>
          <a:xfrm>
            <a:off x="7147903" y="230286"/>
            <a:ext cx="2925394" cy="124649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75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套路</a:t>
            </a:r>
            <a:r>
              <a:rPr lang="en-US" altLang="zh-CN" sz="7500" dirty="0">
                <a:solidFill>
                  <a:schemeClr val="bg1"/>
                </a:solidFill>
                <a:latin typeface="Algerian" panose="04020705040A02060702" pitchFamily="82" charset="0"/>
                <a:ea typeface="Verdana" panose="020B0604030504040204" pitchFamily="34" charset="0"/>
              </a:rPr>
              <a:t>a</a:t>
            </a:r>
            <a:endParaRPr lang="en-US" sz="7500" dirty="0">
              <a:solidFill>
                <a:schemeClr val="bg1"/>
              </a:solidFill>
              <a:latin typeface="Algerian" panose="04020705040A02060702" pitchFamily="82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7CA8B9-FE2F-4664-9040-E1C4DD933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1476781"/>
            <a:ext cx="4724400" cy="4947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8342C6-EBC4-4DBB-BCB1-6F8D0E95DCEB}"/>
              </a:ext>
            </a:extLst>
          </p:cNvPr>
          <p:cNvSpPr txBox="1"/>
          <p:nvPr/>
        </p:nvSpPr>
        <p:spPr>
          <a:xfrm>
            <a:off x="6953250" y="6444476"/>
            <a:ext cx="515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https://bradenhalterman.net/marten-river/shaolin-kung-fu-techniques-pdf.php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AEFB7C-AF3A-4983-AF31-D41206768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10" y="4141216"/>
            <a:ext cx="2262265" cy="22151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C5F62E-5890-403E-8E6F-FA55E451D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41216"/>
            <a:ext cx="2057400" cy="2216322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431A0FB5-74CA-49F3-BFD9-CC2BBC0601A9}"/>
              </a:ext>
            </a:extLst>
          </p:cNvPr>
          <p:cNvSpPr txBox="1"/>
          <p:nvPr/>
        </p:nvSpPr>
        <p:spPr>
          <a:xfrm>
            <a:off x="1" y="0"/>
            <a:ext cx="6686550" cy="21852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English-Chinese Handbook for Martial Art Coaches</a:t>
            </a:r>
            <a:endParaRPr lang="en-US" sz="1800" dirty="0">
              <a:solidFill>
                <a:schemeClr val="bg1"/>
              </a:solidFill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00050" marR="0" algn="just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zh-CN" altLang="en-US" sz="4500" dirty="0">
                <a:solidFill>
                  <a:schemeClr val="bg1"/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武术教练中英文手册</a:t>
            </a:r>
            <a:endParaRPr lang="en-US" altLang="zh-CN" sz="45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草案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2019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年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9</a:t>
            </a:r>
            <a:r>
              <a:rPr lang="zh-CN" altLang="en-US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月</a:t>
            </a:r>
            <a:r>
              <a:rPr lang="en-US" altLang="zh-CN" sz="15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14</a:t>
            </a:r>
            <a:r>
              <a:rPr lang="zh-CN" altLang="en-US" sz="15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日 </a:t>
            </a:r>
            <a:r>
              <a:rPr lang="en-US" altLang="zh-CN" sz="15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    </a:t>
            </a:r>
            <a:r>
              <a:rPr lang="en-US" altLang="zh-CN" sz="4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  </a:t>
            </a:r>
            <a:r>
              <a:rPr lang="en-US" sz="4000" b="1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Calibri" panose="020F0502020204030204" pitchFamily="34" charset="0"/>
              </a:rPr>
              <a:t>PPT 6 A</a:t>
            </a:r>
            <a:endParaRPr lang="en-US" sz="4000" b="1" dirty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PPT 6 Slide 1">
            <a:hlinkClick r:id="" action="ppaction://media"/>
            <a:extLst>
              <a:ext uri="{FF2B5EF4-FFF2-40B4-BE49-F238E27FC236}">
                <a16:creationId xmlns:a16="http://schemas.microsoft.com/office/drawing/2014/main" id="{DDE9F29B-F9AB-4771-806A-7FFF32268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2273" y="6503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7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45CBE-C875-4848-AF01-F55E8AEA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833" y="41275"/>
            <a:ext cx="3596758" cy="806450"/>
          </a:xfrm>
        </p:spPr>
        <p:txBody>
          <a:bodyPr>
            <a:normAutofit/>
          </a:bodyPr>
          <a:lstStyle/>
          <a:p>
            <a:pPr algn="ctr"/>
            <a:r>
              <a:rPr lang="zh-CN" altLang="en-US" sz="35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身体部位</a:t>
            </a:r>
            <a:endParaRPr lang="en-US" sz="3500" dirty="0"/>
          </a:p>
        </p:txBody>
      </p:sp>
      <p:pic>
        <p:nvPicPr>
          <p:cNvPr id="1026" name="图片 13">
            <a:extLst>
              <a:ext uri="{FF2B5EF4-FFF2-40B4-BE49-F238E27FC236}">
                <a16:creationId xmlns:a16="http://schemas.microsoft.com/office/drawing/2014/main" id="{F7B170A7-286C-48F8-A095-053E3793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847725"/>
            <a:ext cx="5038675" cy="602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962810-6751-4B1F-8ACF-FD960DE9CC22}"/>
              </a:ext>
            </a:extLst>
          </p:cNvPr>
          <p:cNvSpPr txBox="1"/>
          <p:nvPr/>
        </p:nvSpPr>
        <p:spPr>
          <a:xfrm>
            <a:off x="5819553" y="444500"/>
            <a:ext cx="393404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Head </a:t>
            </a:r>
            <a:r>
              <a:rPr lang="zh-CN" altLang="en-US" sz="2200" b="1" dirty="0"/>
              <a:t>头</a:t>
            </a:r>
            <a:endParaRPr lang="en-US" sz="2200" b="1" dirty="0"/>
          </a:p>
          <a:p>
            <a:r>
              <a:rPr lang="en-US" sz="2200" b="1" dirty="0"/>
              <a:t>Neck </a:t>
            </a:r>
            <a:r>
              <a:rPr lang="zh-CN" altLang="en-US" sz="2200" b="1" dirty="0"/>
              <a:t>脖子</a:t>
            </a:r>
            <a:endParaRPr lang="en-US" sz="2200" b="1" dirty="0"/>
          </a:p>
          <a:p>
            <a:r>
              <a:rPr lang="en-US" sz="2200" b="1" dirty="0"/>
              <a:t>Shoulders </a:t>
            </a:r>
            <a:r>
              <a:rPr lang="zh-CN" altLang="en-US" sz="2200" b="1" dirty="0"/>
              <a:t>肩膀</a:t>
            </a:r>
            <a:endParaRPr lang="en-US" sz="2200" b="1" dirty="0"/>
          </a:p>
          <a:p>
            <a:r>
              <a:rPr lang="en-US" sz="2200" b="1" dirty="0"/>
              <a:t>Arm </a:t>
            </a:r>
            <a:r>
              <a:rPr lang="zh-CN" altLang="en-US" sz="2200" b="1" dirty="0"/>
              <a:t>手臂</a:t>
            </a:r>
            <a:endParaRPr lang="en-US" sz="2200" b="1" dirty="0"/>
          </a:p>
          <a:p>
            <a:r>
              <a:rPr lang="en-US" sz="2200" b="1" dirty="0"/>
              <a:t>  Upper arm </a:t>
            </a:r>
            <a:r>
              <a:rPr lang="zh-CN" altLang="en-US" sz="2200" b="1" dirty="0"/>
              <a:t>上臂</a:t>
            </a:r>
            <a:endParaRPr lang="en-US" sz="2200" b="1" dirty="0"/>
          </a:p>
          <a:p>
            <a:r>
              <a:rPr lang="en-US" sz="2200" b="1" dirty="0"/>
              <a:t>   Elbow </a:t>
            </a:r>
            <a:r>
              <a:rPr lang="zh-CN" altLang="en-US" sz="2200" b="1" dirty="0"/>
              <a:t>肘部</a:t>
            </a:r>
            <a:endParaRPr lang="en-US" sz="2200" b="1" dirty="0"/>
          </a:p>
          <a:p>
            <a:r>
              <a:rPr lang="en-US" sz="2200" b="1" dirty="0"/>
              <a:t>   Forearm </a:t>
            </a:r>
            <a:r>
              <a:rPr lang="zh-CN" altLang="en-US" sz="2200" b="1" dirty="0"/>
              <a:t>前臂</a:t>
            </a:r>
            <a:endParaRPr lang="en-US" sz="2200" b="1" dirty="0"/>
          </a:p>
          <a:p>
            <a:r>
              <a:rPr lang="en-US" sz="2200" b="1" dirty="0"/>
              <a:t>   Wrist </a:t>
            </a:r>
            <a:r>
              <a:rPr lang="zh-CN" altLang="en-US" sz="2200" b="1" dirty="0"/>
              <a:t>手腕子</a:t>
            </a:r>
            <a:endParaRPr lang="en-US" sz="2200" b="1" dirty="0"/>
          </a:p>
          <a:p>
            <a:r>
              <a:rPr lang="en-US" sz="2200" b="1" dirty="0"/>
              <a:t>   Hand </a:t>
            </a:r>
            <a:r>
              <a:rPr lang="zh-CN" altLang="en-US" sz="2200" b="1" dirty="0"/>
              <a:t>手</a:t>
            </a:r>
            <a:endParaRPr lang="en-US" sz="2200" b="1" dirty="0"/>
          </a:p>
          <a:p>
            <a:r>
              <a:rPr lang="en-US" sz="2200" b="1" dirty="0"/>
              <a:t>Waist </a:t>
            </a:r>
            <a:r>
              <a:rPr lang="zh-CN" altLang="en-US" sz="2200" b="1" dirty="0"/>
              <a:t>腰</a:t>
            </a:r>
            <a:endParaRPr lang="en-US" sz="2200" b="1" dirty="0"/>
          </a:p>
          <a:p>
            <a:r>
              <a:rPr lang="en-US" sz="2200" b="1" dirty="0"/>
              <a:t>Hips </a:t>
            </a:r>
            <a:r>
              <a:rPr lang="zh-CN" altLang="en-US" sz="2200" b="1" dirty="0"/>
              <a:t>腿</a:t>
            </a:r>
            <a:endParaRPr lang="en-US" altLang="zh-CN" sz="2200" b="1" dirty="0"/>
          </a:p>
          <a:p>
            <a:r>
              <a:rPr lang="en-US" sz="2200" b="1" dirty="0"/>
              <a:t>Buttocks (but) </a:t>
            </a:r>
            <a:r>
              <a:rPr lang="zh-CN" altLang="en-US" sz="2200" b="1" dirty="0"/>
              <a:t>臀部</a:t>
            </a:r>
            <a:endParaRPr lang="en-US" sz="2200" b="1" dirty="0"/>
          </a:p>
          <a:p>
            <a:r>
              <a:rPr lang="en-US" sz="2200" b="1" dirty="0"/>
              <a:t>Leg </a:t>
            </a:r>
            <a:r>
              <a:rPr lang="zh-CN" altLang="en-US" sz="2200" b="1" dirty="0"/>
              <a:t>腿</a:t>
            </a:r>
            <a:endParaRPr lang="en-US" sz="2200" b="1" dirty="0"/>
          </a:p>
          <a:p>
            <a:r>
              <a:rPr lang="en-US" sz="2200" b="1" dirty="0"/>
              <a:t>   Thigh </a:t>
            </a:r>
            <a:r>
              <a:rPr lang="zh-CN" altLang="en-US" sz="2200" b="1" dirty="0"/>
              <a:t>大腿</a:t>
            </a:r>
            <a:endParaRPr lang="en-US" sz="2200" b="1" dirty="0"/>
          </a:p>
          <a:p>
            <a:r>
              <a:rPr lang="en-US" sz="2200" b="1" dirty="0"/>
              <a:t>   Knee </a:t>
            </a:r>
            <a:r>
              <a:rPr lang="zh-CN" altLang="en-US" sz="2200" b="1" dirty="0"/>
              <a:t>膝盖</a:t>
            </a:r>
            <a:endParaRPr lang="en-US" sz="2200" b="1" dirty="0"/>
          </a:p>
          <a:p>
            <a:r>
              <a:rPr lang="en-US" sz="2200" b="1" dirty="0"/>
              <a:t>   Calf </a:t>
            </a:r>
            <a:r>
              <a:rPr lang="zh-CN" altLang="en-US" sz="2200" b="1" dirty="0"/>
              <a:t>腓肠 </a:t>
            </a:r>
            <a:r>
              <a:rPr lang="en-US" altLang="zh-CN" sz="2200" b="1" dirty="0"/>
              <a:t>/ </a:t>
            </a:r>
            <a:r>
              <a:rPr lang="zh-CN" altLang="en-US" sz="2200" b="1" dirty="0"/>
              <a:t>腓肠肌 </a:t>
            </a:r>
            <a:r>
              <a:rPr lang="en-US" altLang="zh-CN" sz="2200" b="1" dirty="0"/>
              <a:t>/ </a:t>
            </a:r>
            <a:r>
              <a:rPr lang="zh-CN" altLang="en-US" sz="2200" b="1" dirty="0"/>
              <a:t>小腿肚</a:t>
            </a:r>
            <a:endParaRPr lang="en-US" sz="2200" b="1" dirty="0"/>
          </a:p>
          <a:p>
            <a:r>
              <a:rPr lang="en-US" sz="2200" b="1" dirty="0"/>
              <a:t>1 Foot </a:t>
            </a:r>
            <a:r>
              <a:rPr lang="zh-CN" altLang="en-US" sz="2200" b="1" dirty="0"/>
              <a:t>脚</a:t>
            </a:r>
            <a:endParaRPr lang="en-US" sz="2200" b="1" dirty="0"/>
          </a:p>
          <a:p>
            <a:r>
              <a:rPr lang="en-US" sz="2200" b="1" dirty="0"/>
              <a:t>2 Feet </a:t>
            </a:r>
            <a:r>
              <a:rPr lang="zh-CN" altLang="en-US" sz="2200" b="1" dirty="0"/>
              <a:t>脚</a:t>
            </a:r>
            <a:endParaRPr lang="en-US" sz="2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2302C-9ACC-4707-92F9-6B45A49AE5AB}"/>
              </a:ext>
            </a:extLst>
          </p:cNvPr>
          <p:cNvSpPr txBox="1"/>
          <p:nvPr/>
        </p:nvSpPr>
        <p:spPr>
          <a:xfrm>
            <a:off x="8873731" y="1235075"/>
            <a:ext cx="2870594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Hand</a:t>
            </a:r>
            <a:r>
              <a:rPr lang="zh-CN" altLang="en-US" sz="2200" b="1" dirty="0"/>
              <a:t>手</a:t>
            </a:r>
            <a:endParaRPr lang="en-US" sz="2200" b="1" dirty="0"/>
          </a:p>
          <a:p>
            <a:r>
              <a:rPr lang="en-US" sz="2200" b="1" dirty="0"/>
              <a:t>Fingers </a:t>
            </a:r>
            <a:r>
              <a:rPr lang="zh-CN" altLang="en-US" sz="2200" b="1" dirty="0"/>
              <a:t>手指</a:t>
            </a:r>
            <a:endParaRPr lang="en-US" altLang="zh-CN" sz="2200" b="1" dirty="0"/>
          </a:p>
          <a:p>
            <a:r>
              <a:rPr lang="en-US" sz="2200" b="1" dirty="0"/>
              <a:t>Palm of the hand </a:t>
            </a:r>
            <a:r>
              <a:rPr lang="zh-CN" altLang="en-US" sz="2200" b="1" dirty="0"/>
              <a:t>巴掌</a:t>
            </a:r>
            <a:endParaRPr lang="en-US" altLang="zh-CN" sz="2200" b="1" dirty="0"/>
          </a:p>
          <a:p>
            <a:r>
              <a:rPr lang="en-US" sz="2200" b="1" dirty="0"/>
              <a:t>Knuckles </a:t>
            </a:r>
            <a:r>
              <a:rPr lang="zh-CN" altLang="en-US" sz="2200" b="1" dirty="0"/>
              <a:t>指关节</a:t>
            </a:r>
            <a:endParaRPr lang="en-US" altLang="zh-CN" sz="2200" b="1" dirty="0"/>
          </a:p>
          <a:p>
            <a:r>
              <a:rPr lang="en-US" altLang="zh-CN" sz="2200" b="1" dirty="0"/>
              <a:t>Thumb </a:t>
            </a:r>
            <a:r>
              <a:rPr lang="zh-CN" altLang="en-US" sz="2200" b="1" dirty="0"/>
              <a:t>拇指</a:t>
            </a:r>
            <a:endParaRPr lang="en-US" altLang="zh-CN" sz="2200" b="1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7411D-3ECF-4802-9099-FEF2055B5DE1}"/>
              </a:ext>
            </a:extLst>
          </p:cNvPr>
          <p:cNvSpPr txBox="1"/>
          <p:nvPr/>
        </p:nvSpPr>
        <p:spPr>
          <a:xfrm>
            <a:off x="8873731" y="3487421"/>
            <a:ext cx="2870594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Foot </a:t>
            </a:r>
            <a:r>
              <a:rPr lang="zh-CN" altLang="en-US" sz="2200" b="1" dirty="0"/>
              <a:t>脚</a:t>
            </a:r>
            <a:endParaRPr lang="en-US" sz="2200" b="1" dirty="0"/>
          </a:p>
          <a:p>
            <a:r>
              <a:rPr lang="en-US" sz="2200" b="1" dirty="0"/>
              <a:t>Toes </a:t>
            </a:r>
            <a:r>
              <a:rPr lang="zh-CN" altLang="en-US" sz="2200" b="1" dirty="0"/>
              <a:t>脚趾</a:t>
            </a:r>
            <a:endParaRPr lang="en-US" sz="2200" b="1" dirty="0"/>
          </a:p>
          <a:p>
            <a:r>
              <a:rPr lang="en-US" sz="2200" b="1" dirty="0"/>
              <a:t>Ball of the foot </a:t>
            </a:r>
            <a:r>
              <a:rPr lang="zh-CN" altLang="en-US" sz="2200" b="1" dirty="0"/>
              <a:t>脚掌</a:t>
            </a:r>
            <a:endParaRPr lang="en-US" sz="2200" b="1" dirty="0"/>
          </a:p>
          <a:p>
            <a:r>
              <a:rPr lang="en-US" sz="2200" b="1" dirty="0"/>
              <a:t>Arch of the foot </a:t>
            </a:r>
            <a:r>
              <a:rPr lang="zh-CN" altLang="en-US" sz="2200" b="1" dirty="0"/>
              <a:t>足弓</a:t>
            </a:r>
            <a:endParaRPr lang="en-US" sz="2200" b="1" dirty="0"/>
          </a:p>
          <a:p>
            <a:r>
              <a:rPr lang="en-US" sz="2200" b="1" dirty="0"/>
              <a:t>Heel </a:t>
            </a:r>
            <a:r>
              <a:rPr lang="zh-CN" altLang="en-US" sz="2200" b="1" dirty="0"/>
              <a:t>鞋跟</a:t>
            </a:r>
            <a:endParaRPr lang="en-US" sz="22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05555-9EA6-42F5-9A49-04EE0739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2</a:t>
            </a:fld>
            <a:endParaRPr lang="en-US"/>
          </a:p>
        </p:txBody>
      </p:sp>
      <p:pic>
        <p:nvPicPr>
          <p:cNvPr id="7" name="PPT 6 Slide 2">
            <a:hlinkClick r:id="" action="ppaction://media"/>
            <a:extLst>
              <a:ext uri="{FF2B5EF4-FFF2-40B4-BE49-F238E27FC236}">
                <a16:creationId xmlns:a16="http://schemas.microsoft.com/office/drawing/2014/main" id="{28A530BB-A154-436B-A2B7-F357CF6D5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5828" y="328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2">
            <a:extLst>
              <a:ext uri="{FF2B5EF4-FFF2-40B4-BE49-F238E27FC236}">
                <a16:creationId xmlns:a16="http://schemas.microsoft.com/office/drawing/2014/main" id="{A7E4692A-2141-40BE-9483-E2C0E76F9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2" y="126778"/>
            <a:ext cx="5129213" cy="660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564F8-05C9-4880-B328-E56A75812DBE}"/>
              </a:ext>
            </a:extLst>
          </p:cNvPr>
          <p:cNvSpPr txBox="1"/>
          <p:nvPr/>
        </p:nvSpPr>
        <p:spPr>
          <a:xfrm>
            <a:off x="609600" y="415409"/>
            <a:ext cx="330517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500" dirty="0"/>
              <a:t>身体部位</a:t>
            </a:r>
            <a:endParaRPr lang="en-US" sz="3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7BED3-0AF5-474F-8C77-AC6620603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3</a:t>
            </a:fld>
            <a:endParaRPr lang="en-US"/>
          </a:p>
        </p:txBody>
      </p:sp>
      <p:pic>
        <p:nvPicPr>
          <p:cNvPr id="2" name="PPT 6 Slide 3">
            <a:hlinkClick r:id="" action="ppaction://media"/>
            <a:extLst>
              <a:ext uri="{FF2B5EF4-FFF2-40B4-BE49-F238E27FC236}">
                <a16:creationId xmlns:a16="http://schemas.microsoft.com/office/drawing/2014/main" id="{20338E2C-0B18-4C14-806E-1F67CF74C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9550" y="8431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1884-8EC8-44A2-9592-86911602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基本动作 </a:t>
            </a:r>
            <a:r>
              <a:rPr lang="en-US" dirty="0"/>
              <a:t>Basic movements</a:t>
            </a:r>
          </a:p>
        </p:txBody>
      </p:sp>
      <p:pic>
        <p:nvPicPr>
          <p:cNvPr id="2053" name="图片 9">
            <a:extLst>
              <a:ext uri="{FF2B5EF4-FFF2-40B4-BE49-F238E27FC236}">
                <a16:creationId xmlns:a16="http://schemas.microsoft.com/office/drawing/2014/main" id="{7CBA36C0-3A6F-43C0-8961-4118723EE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115877"/>
            <a:ext cx="6258278" cy="390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CFDDA2-B4EC-446B-ACDB-D345C9FB2F03}"/>
              </a:ext>
            </a:extLst>
          </p:cNvPr>
          <p:cNvSpPr txBox="1"/>
          <p:nvPr/>
        </p:nvSpPr>
        <p:spPr>
          <a:xfrm>
            <a:off x="4022004" y="2284452"/>
            <a:ext cx="145031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Stance</a:t>
            </a:r>
          </a:p>
          <a:p>
            <a:r>
              <a:rPr lang="zh-CN" altLang="en-US" sz="2400" dirty="0">
                <a:solidFill>
                  <a:schemeClr val="bg1"/>
                </a:solidFill>
              </a:rPr>
              <a:t>战斗姿态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3CBF4-0A9A-4980-B0CA-CEF5B9A81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82" y="3619779"/>
            <a:ext cx="1287181" cy="10526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D2342F-4516-453E-BC31-5D68479CC097}"/>
              </a:ext>
            </a:extLst>
          </p:cNvPr>
          <p:cNvSpPr txBox="1"/>
          <p:nvPr/>
        </p:nvSpPr>
        <p:spPr>
          <a:xfrm>
            <a:off x="2394480" y="5142099"/>
            <a:ext cx="4705366" cy="15487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ECC57-44F6-4B8F-9FE1-8A2AF136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4</a:t>
            </a:fld>
            <a:endParaRPr lang="en-US"/>
          </a:p>
        </p:txBody>
      </p:sp>
      <p:pic>
        <p:nvPicPr>
          <p:cNvPr id="4" name="PPT 6 Slide 4">
            <a:hlinkClick r:id="" action="ppaction://media"/>
            <a:extLst>
              <a:ext uri="{FF2B5EF4-FFF2-40B4-BE49-F238E27FC236}">
                <a16:creationId xmlns:a16="http://schemas.microsoft.com/office/drawing/2014/main" id="{41E97C33-E81E-4E8F-9BB0-B4F73592F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5300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9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1AB38E5-FA04-49B6-B794-918BDCC9F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46" y="2107117"/>
            <a:ext cx="4879310" cy="3472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6B607-AA51-4472-AD94-13087A60C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0" y="2912245"/>
            <a:ext cx="1566628" cy="1209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56D010-9D5D-478C-90B3-CB466AF8B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476"/>
          </a:xfrm>
        </p:spPr>
        <p:txBody>
          <a:bodyPr/>
          <a:lstStyle/>
          <a:p>
            <a:pPr algn="ctr"/>
            <a:r>
              <a:rPr lang="en-US" altLang="zh-CN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1. </a:t>
            </a:r>
            <a:r>
              <a:rPr lang="zh-CN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手型</a:t>
            </a:r>
            <a:r>
              <a:rPr lang="en-US" altLang="zh-CN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(Hand shapes)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45516-4FF5-42D2-9795-259964323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68426"/>
            <a:ext cx="8029575" cy="3079750"/>
          </a:xfrm>
        </p:spPr>
        <p:txBody>
          <a:bodyPr>
            <a:normAutofit fontScale="77500" lnSpcReduction="20000"/>
          </a:bodyPr>
          <a:lstStyle/>
          <a:p>
            <a:pPr marL="0" marR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拳（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Fist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(For punches </a:t>
            </a:r>
            <a:r>
              <a:rPr lang="zh-CN" alt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用于冲孔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</a:t>
            </a:r>
          </a:p>
          <a:p>
            <a:pPr marL="0" marR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掌（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Palm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en-US" altLang="zh-CN" sz="3500" dirty="0"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	- slap </a:t>
            </a:r>
            <a:r>
              <a:rPr lang="zh-CN" alt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巴掌</a:t>
            </a:r>
            <a:endParaRPr lang="en-US" altLang="zh-CN" sz="3500" dirty="0"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    	- knife edge strike </a:t>
            </a:r>
            <a:r>
              <a:rPr lang="zh-CN" alt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用刀子敲打或拍打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</a:t>
            </a:r>
          </a:p>
          <a:p>
            <a:pPr marL="0" marR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sz="35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	- Spear thrust </a:t>
            </a:r>
            <a:r>
              <a:rPr lang="zh-CN" altLang="en-US" sz="35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矛刺</a:t>
            </a:r>
            <a:endParaRPr lang="en-US" altLang="zh-CN" sz="3500" dirty="0"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altLang="zh-CN" sz="3500" dirty="0"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5B9B2-8980-40CC-B8EB-56CA7C657F54}"/>
              </a:ext>
            </a:extLst>
          </p:cNvPr>
          <p:cNvSpPr txBox="1"/>
          <p:nvPr/>
        </p:nvSpPr>
        <p:spPr>
          <a:xfrm>
            <a:off x="708352" y="5097159"/>
            <a:ext cx="31337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勾手 （</a:t>
            </a:r>
            <a:r>
              <a:rPr lang="en-US" sz="27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Hook hand</a:t>
            </a:r>
            <a:r>
              <a:rPr lang="zh-CN" altLang="en-US" sz="27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sz="27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B0E024-8EA5-4881-9DD7-1CAB914F3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88" y="3843338"/>
            <a:ext cx="1390766" cy="73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0D4C82-EC11-44F6-A54B-69776F3589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89" y="2228851"/>
            <a:ext cx="992892" cy="100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4EA973-B32D-4EF3-8831-0789EF30A0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06" y="5097159"/>
            <a:ext cx="989821" cy="8917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C4FC42-D7C6-4C56-AF91-BD6E9547CCD2}"/>
              </a:ext>
            </a:extLst>
          </p:cNvPr>
          <p:cNvSpPr txBox="1"/>
          <p:nvPr/>
        </p:nvSpPr>
        <p:spPr>
          <a:xfrm>
            <a:off x="7618839" y="1763925"/>
            <a:ext cx="3590925" cy="63094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>
                <a:solidFill>
                  <a:schemeClr val="bg1"/>
                </a:solidFill>
              </a:rPr>
              <a:t>爪 </a:t>
            </a:r>
            <a:r>
              <a:rPr lang="en-US" sz="3500" dirty="0">
                <a:solidFill>
                  <a:schemeClr val="bg1"/>
                </a:solidFill>
              </a:rPr>
              <a:t>Claw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6C6823-457D-4669-918A-49C02E4371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23" y="1349712"/>
            <a:ext cx="1090503" cy="8917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B994741-53B6-467E-B802-80E5936A1A44}"/>
              </a:ext>
            </a:extLst>
          </p:cNvPr>
          <p:cNvSpPr txBox="1"/>
          <p:nvPr/>
        </p:nvSpPr>
        <p:spPr>
          <a:xfrm>
            <a:off x="7524750" y="5781675"/>
            <a:ext cx="3829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https://www.chineseshaolins.com/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BFBA8A9-CE75-4414-88A5-78768AA6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5</a:t>
            </a:fld>
            <a:endParaRPr lang="en-US"/>
          </a:p>
        </p:txBody>
      </p:sp>
      <p:pic>
        <p:nvPicPr>
          <p:cNvPr id="5" name="PPT 6 Slide 5">
            <a:hlinkClick r:id="" action="ppaction://media"/>
            <a:extLst>
              <a:ext uri="{FF2B5EF4-FFF2-40B4-BE49-F238E27FC236}">
                <a16:creationId xmlns:a16="http://schemas.microsoft.com/office/drawing/2014/main" id="{043A551A-B1C2-47B4-B81C-5C0EF8EF9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60025" y="3651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73BFF-213A-4345-8B83-1B7878E3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2. </a:t>
            </a:r>
            <a:r>
              <a:rPr lang="zh-CN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步型</a:t>
            </a:r>
            <a:r>
              <a:rPr lang="zh-CN" sz="44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(Step type)</a:t>
            </a:r>
            <a:r>
              <a:rPr lang="zh-CN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：</a:t>
            </a:r>
            <a:br>
              <a:rPr lang="en-US" sz="4400" dirty="0">
                <a:effectLst/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CCAE3-70DA-4B4B-B936-582913F92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6349"/>
            <a:ext cx="10515600" cy="4900613"/>
          </a:xfrm>
        </p:spPr>
        <p:txBody>
          <a:bodyPr/>
          <a:lstStyle/>
          <a:p>
            <a:pPr marL="0" marR="0" indent="6096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弓步（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bow step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6096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马步（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horse-riding step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6096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歇步（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crossed - legged -crouching - step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6096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仆步</a:t>
            </a:r>
            <a:r>
              <a:rPr lang="zh-CN" sz="35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（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crouching step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6096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虚步（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empty step</a:t>
            </a: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B61B1-010E-42BD-B865-77C386343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78" y="1092994"/>
            <a:ext cx="1747921" cy="1195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7756A-09E1-424C-A0EA-986DD76DC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76" y="3476625"/>
            <a:ext cx="1418349" cy="1215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21131A-839A-4941-85D9-DFF8E2B26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70" y="4918869"/>
            <a:ext cx="1558057" cy="132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4C3C94-5C56-4806-9E19-FEDDAB4C6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971" y="1720850"/>
            <a:ext cx="1413053" cy="1447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ACD654-71B9-4A45-BDF3-810A148903E4}"/>
              </a:ext>
            </a:extLst>
          </p:cNvPr>
          <p:cNvSpPr txBox="1"/>
          <p:nvPr/>
        </p:nvSpPr>
        <p:spPr>
          <a:xfrm>
            <a:off x="7334250" y="409395"/>
            <a:ext cx="4333875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译文不错，但我不确定我的插图是否正确。请告诉我。</a:t>
            </a:r>
            <a:r>
              <a:rPr lang="en-US" sz="1200" dirty="0">
                <a:solidFill>
                  <a:schemeClr val="bg1"/>
                </a:solidFill>
              </a:rPr>
              <a:t>The translations are good – but I am not sure my illustrations are correct. Please let me know.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0861676-A54E-436E-9D25-4151D90D6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6</a:t>
            </a:fld>
            <a:endParaRPr lang="en-US"/>
          </a:p>
        </p:txBody>
      </p:sp>
      <p:pic>
        <p:nvPicPr>
          <p:cNvPr id="4" name="PPT 6 Slide 6">
            <a:hlinkClick r:id="" action="ppaction://media"/>
            <a:extLst>
              <a:ext uri="{FF2B5EF4-FFF2-40B4-BE49-F238E27FC236}">
                <a16:creationId xmlns:a16="http://schemas.microsoft.com/office/drawing/2014/main" id="{9DBE62F0-5A66-4613-9E33-59E4C363C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8325" y="18142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A0C9D-359C-466C-9D42-D8ADC377E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3a.</a:t>
            </a:r>
            <a:r>
              <a:rPr lang="zh-CN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腿法</a:t>
            </a:r>
            <a:r>
              <a:rPr lang="zh-CN" sz="44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(Leg techniques)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6C0CB-FC67-4BB6-875F-243EB60BA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578"/>
            <a:ext cx="6029325" cy="462438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正踢腿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---  </a:t>
            </a:r>
            <a:r>
              <a:rPr lang="en-US" sz="3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Forward front kick</a:t>
            </a: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里合腿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---  </a:t>
            </a:r>
            <a:r>
              <a:rPr lang="en-US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Inward swing kick</a:t>
            </a:r>
          </a:p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通常称为“里面 新月形踢”</a:t>
            </a:r>
            <a:r>
              <a:rPr lang="en-US" sz="3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Often called “</a:t>
            </a:r>
            <a:r>
              <a:rPr lang="en-US" sz="30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Inside crescent kick</a:t>
            </a:r>
            <a:r>
              <a:rPr lang="en-US" sz="30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endParaRPr lang="en-US" sz="30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外摆腿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---  </a:t>
            </a:r>
            <a:r>
              <a:rPr lang="en-US" sz="3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Outward swing kick - </a:t>
            </a:r>
            <a:r>
              <a:rPr lang="zh-CN" altLang="en-US" sz="3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通常称为“外面 新月形踢”</a:t>
            </a:r>
            <a:endParaRPr lang="en-US" altLang="zh-CN" sz="3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CN" sz="35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Often called </a:t>
            </a:r>
            <a:r>
              <a:rPr lang="en-US" altLang="zh-CN" sz="35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Outside Crescent Kick</a:t>
            </a:r>
            <a:endParaRPr lang="en-US" altLang="zh-CN" sz="35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CD794-CD1F-4811-A648-0A845934C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5" y="910529"/>
            <a:ext cx="3087194" cy="1560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A55BF-7D66-41A3-A0A7-2B2C8D487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28" y="2272604"/>
            <a:ext cx="1752599" cy="233679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037C93-F6B1-4D8E-B5DF-5E31250B0D06}"/>
              </a:ext>
            </a:extLst>
          </p:cNvPr>
          <p:cNvCxnSpPr/>
          <p:nvPr/>
        </p:nvCxnSpPr>
        <p:spPr>
          <a:xfrm>
            <a:off x="6400800" y="2657475"/>
            <a:ext cx="3267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EC585CA-2B19-47C5-9EF6-873680ADA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78" y="3909826"/>
            <a:ext cx="2346497" cy="24495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C2E1F3-2626-4631-8E74-057417FCF4D7}"/>
              </a:ext>
            </a:extLst>
          </p:cNvPr>
          <p:cNvSpPr txBox="1"/>
          <p:nvPr/>
        </p:nvSpPr>
        <p:spPr>
          <a:xfrm>
            <a:off x="7787781" y="79532"/>
            <a:ext cx="4333875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译文不错，但我不确定我的插图是否正确。请告诉我。</a:t>
            </a:r>
            <a:r>
              <a:rPr lang="en-US" sz="1200" dirty="0">
                <a:solidFill>
                  <a:schemeClr val="bg1"/>
                </a:solidFill>
              </a:rPr>
              <a:t>The translations are good – but I am not sure my illustrations are correct. Please let me know.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3231AF1-FEBC-4137-BD79-F6DA5C58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7</a:t>
            </a:fld>
            <a:endParaRPr lang="en-US"/>
          </a:p>
        </p:txBody>
      </p:sp>
      <p:pic>
        <p:nvPicPr>
          <p:cNvPr id="4" name="PPT 6 Slide 7">
            <a:hlinkClick r:id="" action="ppaction://media"/>
            <a:extLst>
              <a:ext uri="{FF2B5EF4-FFF2-40B4-BE49-F238E27FC236}">
                <a16:creationId xmlns:a16="http://schemas.microsoft.com/office/drawing/2014/main" id="{7DF2072E-FAE2-45D7-B65C-AFB67AF37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11716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C966AE-4026-431E-BF01-02724E53D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39" y="1974928"/>
            <a:ext cx="2284311" cy="1298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4E2DC9-F80F-4E09-B98D-145509256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4867236"/>
            <a:ext cx="4248150" cy="19847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7A42F-0858-4E51-9649-F6634843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577"/>
            <a:ext cx="7372350" cy="518324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侧踢腿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---  </a:t>
            </a:r>
            <a:r>
              <a:rPr lang="en-US" sz="3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Side front kick</a:t>
            </a: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单拍脚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---  </a:t>
            </a:r>
            <a:r>
              <a:rPr lang="en-US" sz="3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Single slap kick</a:t>
            </a:r>
            <a:endParaRPr lang="en-US" altLang="zh-CN" sz="3500" dirty="0"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弹腿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---  </a:t>
            </a:r>
            <a:r>
              <a:rPr lang="en-US" sz="35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Snap kick</a:t>
            </a: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蹬</a:t>
            </a:r>
            <a:r>
              <a:rPr lang="en-US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腿</a:t>
            </a:r>
            <a:r>
              <a:rPr lang="en-US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---   Front </a:t>
            </a:r>
            <a:r>
              <a:rPr lang="en-US" sz="3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thrust</a:t>
            </a:r>
            <a:r>
              <a:rPr lang="en-US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kick</a:t>
            </a:r>
            <a:endParaRPr lang="en-US" sz="38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前扫腿</a:t>
            </a:r>
            <a:r>
              <a:rPr lang="en-US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---  </a:t>
            </a:r>
            <a:r>
              <a:rPr lang="en-US" sz="3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Front sweep</a:t>
            </a:r>
            <a:endParaRPr lang="en-US" sz="38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后扫腿</a:t>
            </a:r>
            <a:r>
              <a:rPr lang="en-US" sz="38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---  </a:t>
            </a:r>
            <a:r>
              <a:rPr lang="en-US" sz="3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 sweep </a:t>
            </a:r>
            <a:endParaRPr lang="en-US" sz="38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F81B65-7E26-4112-87E6-65ACE0B37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67450" cy="1325563"/>
          </a:xfrm>
        </p:spPr>
        <p:txBody>
          <a:bodyPr/>
          <a:lstStyle/>
          <a:p>
            <a:r>
              <a:rPr lang="en-US" dirty="0"/>
              <a:t>3b.</a:t>
            </a:r>
            <a:r>
              <a:rPr lang="zh-CN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腿法</a:t>
            </a:r>
            <a:r>
              <a:rPr lang="zh-CN" sz="44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(Leg techniques)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47C46-E43F-48E2-B2CD-DA5633870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1138952"/>
            <a:ext cx="2009775" cy="13733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4E42A5-EEC1-4725-9A0D-0E0331441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25" y="3348633"/>
            <a:ext cx="1524000" cy="1704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03E4C2-10A8-44E1-9B99-2CB47FF3F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89" y="2790923"/>
            <a:ext cx="2772208" cy="10585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D6CD7E-2914-4CD3-AB1D-645301769EDF}"/>
              </a:ext>
            </a:extLst>
          </p:cNvPr>
          <p:cNvSpPr txBox="1"/>
          <p:nvPr/>
        </p:nvSpPr>
        <p:spPr>
          <a:xfrm>
            <a:off x="7639050" y="161983"/>
            <a:ext cx="4333875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译文不错，但我不确定我的插图是否正确。请告诉我。</a:t>
            </a:r>
            <a:r>
              <a:rPr lang="en-US" sz="1200" dirty="0">
                <a:solidFill>
                  <a:schemeClr val="bg1"/>
                </a:solidFill>
              </a:rPr>
              <a:t>The translations are good – but I am not sure my illustrations are correct. Please let me know.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EB0042F-B12B-4F52-8858-9A97FF695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8</a:t>
            </a:fld>
            <a:endParaRPr lang="en-US"/>
          </a:p>
        </p:txBody>
      </p:sp>
      <p:pic>
        <p:nvPicPr>
          <p:cNvPr id="2" name="PPT 6 Slide 8">
            <a:hlinkClick r:id="" action="ppaction://media"/>
            <a:extLst>
              <a:ext uri="{FF2B5EF4-FFF2-40B4-BE49-F238E27FC236}">
                <a16:creationId xmlns:a16="http://schemas.microsoft.com/office/drawing/2014/main" id="{58664A21-F6FE-4EF4-84C7-175D33108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6425" y="1457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5597-8119-47D2-94ED-60E3227A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000" dirty="0"/>
              <a:t>4a </a:t>
            </a:r>
            <a:r>
              <a:rPr lang="zh-CN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腾空动作：</a:t>
            </a:r>
            <a:r>
              <a:rPr lang="en-US" sz="40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Advanced Movements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5040F-8681-4232-93FA-6C6C3872C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marR="0" indent="137795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腾空飞脚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- flying and rotating kick</a:t>
            </a: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137795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腾空摆莲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- flying lotus kick</a:t>
            </a: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137795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旋风脚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- whirlwind kick</a:t>
            </a:r>
          </a:p>
          <a:p>
            <a:pPr marL="0" marR="0" indent="137795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alt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旋子转体 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– Butterfly with a twist </a:t>
            </a:r>
            <a:r>
              <a:rPr lang="en-US" altLang="zh-CN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35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indent="137795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>
                <a:effectLst/>
                <a:latin typeface="Book Antiqua" panose="0204060205030503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6"/>
              </a:rPr>
              <a:t>https://www.youtube.com/watch?v=g19nrBh-prI&amp;feature=youtu.be</a:t>
            </a:r>
            <a:r>
              <a:rPr lang="en-US" sz="14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5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(Whirlwind = Tornado kick)</a:t>
            </a:r>
            <a:endParaRPr lang="en-US" sz="3500" dirty="0">
              <a:effectLst/>
              <a:latin typeface="Book Antiqua" panose="0204060205030503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30451-A02A-498A-A6DB-716D0E0E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1E876-4E12-49BD-9203-FBC53642D785}" type="slidenum">
              <a:rPr lang="en-US" smtClean="0"/>
              <a:t>9</a:t>
            </a:fld>
            <a:endParaRPr lang="en-US"/>
          </a:p>
        </p:txBody>
      </p:sp>
      <p:pic>
        <p:nvPicPr>
          <p:cNvPr id="5" name="PPT 6 Slide 9">
            <a:hlinkClick r:id="" action="ppaction://media"/>
            <a:extLst>
              <a:ext uri="{FF2B5EF4-FFF2-40B4-BE49-F238E27FC236}">
                <a16:creationId xmlns:a16="http://schemas.microsoft.com/office/drawing/2014/main" id="{0DA230B6-07DC-42D5-8416-75517485A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40975" y="621506"/>
            <a:ext cx="406400" cy="406400"/>
          </a:xfrm>
          <a:prstGeom prst="rect">
            <a:avLst/>
          </a:prstGeom>
        </p:spPr>
      </p:pic>
      <p:pic>
        <p:nvPicPr>
          <p:cNvPr id="6" name="[ WUSHU TUTORIAL ] Learn WUSHU with Zhao Jie - WORLD CHAMPION">
            <a:hlinkClick r:id="" action="ppaction://media"/>
            <a:extLst>
              <a:ext uri="{FF2B5EF4-FFF2-40B4-BE49-F238E27FC236}">
                <a16:creationId xmlns:a16="http://schemas.microsoft.com/office/drawing/2014/main" id="{1893D9CE-2A0B-4BF6-89FC-6E047245A7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72550" y="265747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0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518</Words>
  <Application>Microsoft Office PowerPoint</Application>
  <PresentationFormat>Widescreen</PresentationFormat>
  <Paragraphs>86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华文新魏</vt:lpstr>
      <vt:lpstr>华文行楷</vt:lpstr>
      <vt:lpstr>Algerian</vt:lpstr>
      <vt:lpstr>Arial</vt:lpstr>
      <vt:lpstr>Book Antiqua</vt:lpstr>
      <vt:lpstr>Calibri</vt:lpstr>
      <vt:lpstr>Calibri Light</vt:lpstr>
      <vt:lpstr>Office Theme</vt:lpstr>
      <vt:lpstr>PPT 6 武术套路词汇 Wushu Taolu Vocabulary </vt:lpstr>
      <vt:lpstr>身体部位</vt:lpstr>
      <vt:lpstr>PowerPoint Presentation</vt:lpstr>
      <vt:lpstr>基本动作 Basic movements</vt:lpstr>
      <vt:lpstr>1. 手型 (Hand shapes)</vt:lpstr>
      <vt:lpstr>2. 步型 (Step type)： </vt:lpstr>
      <vt:lpstr>3a.腿法 (Leg techniques)</vt:lpstr>
      <vt:lpstr>3b.腿法 (Leg techniques)</vt:lpstr>
      <vt:lpstr>4a 腾空动作：Advanced Movements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6 - Chinese Martial Art Vocabulary</dc:title>
  <dc:creator>Gregory Brundage</dc:creator>
  <cp:lastModifiedBy>Gregory Brundage</cp:lastModifiedBy>
  <cp:revision>41</cp:revision>
  <dcterms:created xsi:type="dcterms:W3CDTF">2020-09-09T23:20:29Z</dcterms:created>
  <dcterms:modified xsi:type="dcterms:W3CDTF">2020-09-21T11:51:39Z</dcterms:modified>
</cp:coreProperties>
</file>