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24"/>
  </p:notesMasterIdLst>
  <p:sldIdLst>
    <p:sldId id="256" r:id="rId2"/>
    <p:sldId id="265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E67B6-7A14-4B9D-A93B-AFE16DECD93D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039DE-26AD-4FFF-B2C2-9303FD0B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6523A-6F9C-4135-B4B4-A063051B3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7342B-EBDC-4CE2-8B16-717168380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6E894-9921-4B5E-AFAB-38D6AF23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F1CA-A92D-48FD-9B5B-F8508FC46184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7FE3C-50AC-467C-9763-05717928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B2524-56F6-44D0-B21B-71E22FCA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1D65-D407-4FFC-9C37-9B40DEE3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9FAA0-3590-4EDC-A8D0-ED6BC0A2A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452AE-D04E-4719-8E4C-5EB096CB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598C-3CA1-40BD-9678-83668D50705A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8A471-8A82-4BFA-9416-93049CFB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0C0F2-0090-4269-A528-64F4FB76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C4DB02-5C30-4445-B29A-397170592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944E0-CDB6-4CFD-82F1-D290C20EC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64D60-29BA-441C-80F9-0563039F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ECCA-8FD7-4662-A2FF-F45503586C88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E8661-32B4-4DE5-8ED8-814838B0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85FFC-F604-40B6-BD68-151D619E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DE51-BAD6-4C59-A115-5FB88281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27303-6A84-4DA8-B7F1-E070F4462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8C55D-40AD-4821-B3DA-00E3514EF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5BEC-9241-4C8F-B03D-9B9E6CE25B33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569F-13C3-4810-876C-13EF14D8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A86F3-1FA0-4C08-938D-32741082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1B1F-50D9-42C5-8406-5E893258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11CDA-B124-4135-B525-131C18075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46A-106F-4D4F-9CB8-CA2D61999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1915-6E30-4068-8AAE-7E88DD3150FE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27BA-ED7C-4EA8-917B-EDE574CB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15DB-BBE6-41E6-97F3-C95FA975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0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D547A-D357-45F3-8519-FF3DB4F2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927F7-F431-4F6E-8016-075B2676D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E811-E0E3-42A5-A09C-E673E8DE0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2F03E-488F-410C-B99A-56F54A8A4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F851-06A6-44FB-8A7A-C8249CC7982D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44F75-3A30-4AA7-934E-13AFBE9D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D8236-7616-41BA-804D-7E904262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6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826F-4289-4966-97E8-7C6ADA2F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C284B-E1C4-4F1D-91F0-DA2E77B64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B7892-E0A5-4890-9F5C-34FE6519F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F75F3C-3080-42B6-833D-EDD6F44A6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BF9CF3-06F7-44D6-818A-C15E46E2E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D21A7C-1566-49C1-B60B-6F9802CD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F38F-6707-4191-A94A-1003E6506A27}" type="datetime1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383A3-BB94-4EE1-B503-6D9E267E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EA7E2-6CB6-449E-B6C5-BCD33711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2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8CCD-26FF-4CA2-832C-7A65DBCF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BB38F-A40E-4258-A6EB-329A64CC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4A5C-2784-4682-B10E-1C1A58C2B4FA}" type="datetime1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BF141-02C1-4219-B4F9-04AF4FA9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39A29-323B-48DC-9F05-F55B102D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6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4CC7B-14B0-4874-B044-B6338B0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0892-79BD-473D-BFB8-662D91403F4D}" type="datetime1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F4ADD-D31D-4F25-A5C1-C3B247A1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9498F-CD86-4996-A8F6-30C30F3C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64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0B20-9644-4412-A05F-638CE156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9091F-1D6B-4D4F-A9C6-1A3060921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CF1E8-BCD6-465E-9996-FDF984BC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0B2FC-5717-4E25-B6A7-AD48523C3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06F9-CC54-4A2D-B51E-8C603423AB50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437EA-FDE2-4E18-84C0-78745AF9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0A581-6A4D-46FF-9E19-240D1178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3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67BA-83C6-4C67-861B-AC1C1FBD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AE1150-F848-433B-A239-EA02CBFE5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63344-A515-4657-9977-FE3E755A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C668-07A8-430D-99E7-E1C1A6A9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AD46-E76D-4E75-80EA-DF81E6F012E3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7BD6E-1831-40C5-BC4E-43C7A7EE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76FD9-58DE-4290-A96E-FF848900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0F52C3-EF3C-432C-8A10-58CC5F61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B64F2-5599-411C-8AEC-76731B3EC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A1DD7-3130-4D9B-8850-4EBC642D2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78E8E-BE75-4316-8EC4-0CA75105DFCC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CC455-80EB-4561-AB8D-2ADF61146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A67E-68B2-4161-8AB7-071777D1D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9E830-8965-4426-8964-9FFC624F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1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hyperlink" Target="https://www.ringsport.com.au/blogs/ringsport-blog/24-punching-combinations-that-wor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hyperlink" Target="https://www.ringsport.com.au/blogs/ringsport-blog/24-punching-combinations-that-wor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71B8-C5FD-4148-BD9C-A76F8AF33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2135356"/>
            <a:ext cx="11246810" cy="1273646"/>
          </a:xfrm>
          <a:solidFill>
            <a:srgbClr val="92D050"/>
          </a:solidFill>
        </p:spPr>
        <p:txBody>
          <a:bodyPr/>
          <a:lstStyle/>
          <a:p>
            <a:r>
              <a:rPr lang="zh-CN" altLang="en-US" b="1" dirty="0"/>
              <a:t>散打词汇 </a:t>
            </a:r>
            <a:r>
              <a:rPr lang="en-US" b="1" dirty="0"/>
              <a:t>Sanda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18636-C16A-46A9-B5D6-D2B5EDABC249}"/>
              </a:ext>
            </a:extLst>
          </p:cNvPr>
          <p:cNvSpPr txBox="1"/>
          <p:nvPr/>
        </p:nvSpPr>
        <p:spPr>
          <a:xfrm>
            <a:off x="6848475" y="264603"/>
            <a:ext cx="4010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dirty="0">
                <a:latin typeface="华文行楷" panose="02010800040101010101" pitchFamily="2" charset="-122"/>
                <a:ea typeface="华文行楷" panose="02010800040101010101" pitchFamily="2" charset="-122"/>
              </a:rPr>
              <a:t>散打 </a:t>
            </a:r>
            <a:r>
              <a:rPr lang="en-US" altLang="zh-CN" sz="10000" dirty="0">
                <a:latin typeface="Algerian" panose="04020705040A02060702" pitchFamily="82" charset="0"/>
                <a:ea typeface="华文行楷" panose="02010800040101010101" pitchFamily="2" charset="-122"/>
              </a:rPr>
              <a:t>A</a:t>
            </a:r>
            <a:r>
              <a:rPr lang="zh-CN" altLang="en-US" sz="100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endParaRPr lang="en-US" sz="100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A27F20-CBC3-4501-9F20-F1E4908B0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916" y="3429000"/>
            <a:ext cx="2950819" cy="3076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1113FD-DC16-401B-B9E7-AC6353BE7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71" y="3409002"/>
            <a:ext cx="2950818" cy="3096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82470B-A9C2-4DA8-8361-31EBA3784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9" y="3429000"/>
            <a:ext cx="3539836" cy="307618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59FBFDE9-C419-4155-A53A-1A22AF867593}"/>
              </a:ext>
            </a:extLst>
          </p:cNvPr>
          <p:cNvSpPr txBox="1"/>
          <p:nvPr/>
        </p:nvSpPr>
        <p:spPr>
          <a:xfrm>
            <a:off x="161925" y="103021"/>
            <a:ext cx="6686550" cy="19543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English-Chinese Handbook for Martial Art Coaches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00050" marR="0" algn="just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zh-CN" altLang="en-US" sz="4500" dirty="0">
                <a:solidFill>
                  <a:schemeClr val="bg1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武术教练中英文手册</a:t>
            </a:r>
            <a:endParaRPr lang="en-US" altLang="zh-CN" sz="4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草案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2019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年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9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月</a:t>
            </a:r>
            <a:r>
              <a:rPr lang="en-US" altLang="zh-CN" sz="15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14</a:t>
            </a:r>
            <a:r>
              <a:rPr lang="zh-CN" altLang="en-US" sz="15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日 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		   </a:t>
            </a:r>
            <a:r>
              <a:rPr lang="en-US" sz="2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PPT 7 A</a:t>
            </a:r>
            <a:endParaRPr lang="en-US" sz="2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20A70-9C0F-4140-A233-574DE3E7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</a:t>
            </a:fld>
            <a:endParaRPr lang="en-US"/>
          </a:p>
        </p:txBody>
      </p:sp>
      <p:pic>
        <p:nvPicPr>
          <p:cNvPr id="5" name="PPT 7 A Slide 1">
            <a:hlinkClick r:id="" action="ppaction://media"/>
            <a:extLst>
              <a:ext uri="{FF2B5EF4-FFF2-40B4-BE49-F238E27FC236}">
                <a16:creationId xmlns:a16="http://schemas.microsoft.com/office/drawing/2014/main" id="{E6B2DCC2-9D42-423E-99FE-779D9A3ED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5535" y="8770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10">
            <a:extLst>
              <a:ext uri="{FF2B5EF4-FFF2-40B4-BE49-F238E27FC236}">
                <a16:creationId xmlns:a16="http://schemas.microsoft.com/office/drawing/2014/main" id="{872901BE-E6F7-4AA8-8F71-DE854D21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54" y="983513"/>
            <a:ext cx="7649092" cy="566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22DF5-05CC-4A51-AD26-D0A774A0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42" y="214160"/>
            <a:ext cx="11206716" cy="11659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踢腿</a:t>
            </a:r>
            <a:r>
              <a:rPr lang="en-US" altLang="zh-CN" b="1" dirty="0">
                <a:solidFill>
                  <a:schemeClr val="bg1"/>
                </a:solidFill>
              </a:rPr>
              <a:t>——</a:t>
            </a:r>
            <a:r>
              <a:rPr lang="zh-CN" altLang="en-US" b="1" dirty="0">
                <a:solidFill>
                  <a:schemeClr val="bg1"/>
                </a:solidFill>
              </a:rPr>
              <a:t>大多数外国人用“跆拳道词汇”来形容踢腿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  <a:r>
              <a:rPr lang="en-US" sz="2700" b="1" dirty="0">
                <a:solidFill>
                  <a:schemeClr val="bg1"/>
                </a:solidFill>
              </a:rPr>
              <a:t>Most foreigners use Taekwondo Vocabulary for kicks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0E006E-26EC-4D37-957D-B6455C50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10</a:t>
            </a:fld>
            <a:endParaRPr lang="en-US"/>
          </a:p>
        </p:txBody>
      </p:sp>
      <p:pic>
        <p:nvPicPr>
          <p:cNvPr id="4" name="PPT 7 A Slide 10 Kicks Illus">
            <a:hlinkClick r:id="" action="ppaction://media"/>
            <a:extLst>
              <a:ext uri="{FF2B5EF4-FFF2-40B4-BE49-F238E27FC236}">
                <a16:creationId xmlns:a16="http://schemas.microsoft.com/office/drawing/2014/main" id="{991E74C8-3B8B-4F4D-B524-F4E9C7B66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6877" y="287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8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5E61-8092-48A7-BD61-1E661ABF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71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跆拳道踢腿词汇 </a:t>
            </a:r>
            <a:r>
              <a:rPr lang="en-US" b="1" dirty="0">
                <a:solidFill>
                  <a:schemeClr val="bg1"/>
                </a:solidFill>
              </a:rPr>
              <a:t>Taekwondo Names for Kicks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40E70-149B-4644-B0FA-B8331C12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" y="1690687"/>
            <a:ext cx="10949763" cy="4486275"/>
          </a:xfrm>
        </p:spPr>
        <p:txBody>
          <a:bodyPr>
            <a:norm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side kick </a:t>
            </a: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侧踢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turning kick </a:t>
            </a: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横踢</a:t>
            </a: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/ </a:t>
            </a: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转踢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front snap kick </a:t>
            </a: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前踢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back kick </a:t>
            </a: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后踢</a:t>
            </a: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/ </a:t>
            </a: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背踢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twisting kick </a:t>
            </a: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内摆腿</a:t>
            </a:r>
            <a:r>
              <a:rPr lang="en-US" sz="55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5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(Inside swing kick)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743AE-3B21-4366-AEFA-1B9D7DD1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11</a:t>
            </a:fld>
            <a:endParaRPr lang="en-US"/>
          </a:p>
        </p:txBody>
      </p:sp>
      <p:pic>
        <p:nvPicPr>
          <p:cNvPr id="5" name="PPT 7 A Slide 11 TKD names for Kicks">
            <a:hlinkClick r:id="" action="ppaction://media"/>
            <a:extLst>
              <a:ext uri="{FF2B5EF4-FFF2-40B4-BE49-F238E27FC236}">
                <a16:creationId xmlns:a16="http://schemas.microsoft.com/office/drawing/2014/main" id="{E530CCA8-9681-4D25-ACB2-682EE961A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0075" y="168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78CE2-6D3F-47A6-8A16-F34D9DD39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86" y="1620707"/>
            <a:ext cx="6361814" cy="875045"/>
          </a:xfrm>
        </p:spPr>
        <p:txBody>
          <a:bodyPr/>
          <a:lstStyle/>
          <a:p>
            <a:pPr marL="0" marR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5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55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rescent kick </a:t>
            </a:r>
            <a:r>
              <a:rPr lang="en-US" sz="5500" b="1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外摆腿</a:t>
            </a:r>
            <a:r>
              <a:rPr lang="en-US" sz="55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endParaRPr lang="en-US" sz="5500" b="1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F50F3A-16C0-4C4F-8B6F-D434F3A2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71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跆拳道踢腿词汇 </a:t>
            </a:r>
            <a:r>
              <a:rPr lang="en-US" b="1" dirty="0">
                <a:solidFill>
                  <a:schemeClr val="bg1"/>
                </a:solidFill>
              </a:rPr>
              <a:t>Taekwondo Names for Kicks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7F5161-D132-49CD-91C1-6D072E1EAA50}"/>
              </a:ext>
            </a:extLst>
          </p:cNvPr>
          <p:cNvSpPr txBox="1">
            <a:spLocks/>
          </p:cNvSpPr>
          <p:nvPr/>
        </p:nvSpPr>
        <p:spPr>
          <a:xfrm>
            <a:off x="489098" y="2456121"/>
            <a:ext cx="11206716" cy="3402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里合腿</a:t>
            </a:r>
            <a:r>
              <a:rPr lang="en-US" sz="35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  </a:t>
            </a: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Inward swing kick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3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通常称为“里面 新月形踢”</a:t>
            </a:r>
            <a:r>
              <a:rPr lang="en-US" sz="3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Usually called “</a:t>
            </a:r>
            <a:r>
              <a:rPr lang="en-US" sz="3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Inside crescent kick</a:t>
            </a:r>
            <a:r>
              <a:rPr lang="en-US" sz="3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endParaRPr lang="en-US" sz="3000" dirty="0"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外摆腿</a:t>
            </a:r>
            <a:r>
              <a:rPr lang="en-US" sz="35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  </a:t>
            </a:r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Outward swing kick - </a:t>
            </a:r>
            <a:r>
              <a:rPr lang="zh-CN" altLang="en-US" sz="35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通常称为“外面 新月形踢”</a:t>
            </a:r>
            <a:endParaRPr lang="en-US" altLang="zh-CN" sz="3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35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Usually called </a:t>
            </a:r>
            <a:r>
              <a:rPr lang="en-US" altLang="zh-CN" sz="35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Outside Crescent Kick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3500" dirty="0"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66D5D-D6C8-4230-91A1-94F70972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77" y="1609245"/>
            <a:ext cx="1270314" cy="1693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4D3E6-A1A5-4AAF-BE72-AAFD0C948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92" y="4636945"/>
            <a:ext cx="1814043" cy="18937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681517-24CB-4D44-B522-BA25D1C6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12</a:t>
            </a:fld>
            <a:endParaRPr lang="en-US"/>
          </a:p>
        </p:txBody>
      </p:sp>
      <p:pic>
        <p:nvPicPr>
          <p:cNvPr id="6" name="PPT 7 A Slide 12 Crescent Kicks TKD">
            <a:hlinkClick r:id="" action="ppaction://media"/>
            <a:extLst>
              <a:ext uri="{FF2B5EF4-FFF2-40B4-BE49-F238E27FC236}">
                <a16:creationId xmlns:a16="http://schemas.microsoft.com/office/drawing/2014/main" id="{BA1E525B-BD16-4456-A52B-40D115419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3203" y="23453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3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E6B3A-F697-4FAD-973F-570DE6587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hook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钩踢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rising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上踢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side rising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侧身上踢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pushing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前推腿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double chop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双飞踢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hammer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下劈腿</a:t>
            </a: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/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劈腿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DC36FC-B315-4212-A434-561080F1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71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跆拳道踢腿词汇 </a:t>
            </a:r>
            <a:r>
              <a:rPr lang="en-US" b="1" dirty="0">
                <a:solidFill>
                  <a:schemeClr val="bg1"/>
                </a:solidFill>
              </a:rPr>
              <a:t>Taekwondo Names for Kicks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D8F312-6201-4B67-96EA-11599896C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13</a:t>
            </a:fld>
            <a:endParaRPr lang="en-US"/>
          </a:p>
        </p:txBody>
      </p:sp>
      <p:pic>
        <p:nvPicPr>
          <p:cNvPr id="5" name="PPT 7 A Slide 13 TKD names for kicks cont.">
            <a:hlinkClick r:id="" action="ppaction://media"/>
            <a:extLst>
              <a:ext uri="{FF2B5EF4-FFF2-40B4-BE49-F238E27FC236}">
                <a16:creationId xmlns:a16="http://schemas.microsoft.com/office/drawing/2014/main" id="{8B3B73C2-2527-4183-B25B-0482AE539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1925" y="16893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80960-E831-49C2-A435-7A07FD108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03" y="1814992"/>
            <a:ext cx="10515600" cy="4777194"/>
          </a:xfrm>
        </p:spPr>
        <p:txBody>
          <a:bodyPr>
            <a:norm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Back spin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后旋踢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side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跳步侧踢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turning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跳步横踢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snap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跳步前踢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back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跳步后踢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 hook kick </a:t>
            </a:r>
            <a:r>
              <a:rPr lang="en-US" sz="40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跳步钩踢</a:t>
            </a:r>
            <a:endParaRPr lang="en-US" sz="40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 cut down kick </a:t>
            </a:r>
            <a:r>
              <a:rPr lang="en-US" sz="40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跳步下劈腿</a:t>
            </a:r>
            <a:endParaRPr lang="en-US" sz="40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64439B-6212-449B-9A22-71F87750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71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跆拳道踢腿词汇 </a:t>
            </a:r>
            <a:r>
              <a:rPr lang="en-US" b="1" dirty="0">
                <a:solidFill>
                  <a:schemeClr val="bg1"/>
                </a:solidFill>
              </a:rPr>
              <a:t>Taekwondo Names for Kicks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6F99A8-F645-4BFE-9F62-4543438B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14</a:t>
            </a:fld>
            <a:endParaRPr lang="en-US"/>
          </a:p>
        </p:txBody>
      </p:sp>
      <p:pic>
        <p:nvPicPr>
          <p:cNvPr id="5" name="PPT 7 A Slide 14 TKD names for kicks cont.">
            <a:hlinkClick r:id="" action="ppaction://media"/>
            <a:extLst>
              <a:ext uri="{FF2B5EF4-FFF2-40B4-BE49-F238E27FC236}">
                <a16:creationId xmlns:a16="http://schemas.microsoft.com/office/drawing/2014/main" id="{6DB69362-21C3-4C29-8734-43C000D51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4703" y="18626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98609-C1A7-4411-B272-B83746A9A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" y="1637414"/>
            <a:ext cx="9523228" cy="4880344"/>
          </a:xfrm>
        </p:spPr>
        <p:txBody>
          <a:bodyPr>
            <a:norm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twisting kick </a:t>
            </a:r>
            <a:r>
              <a:rPr lang="en-US" sz="4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跳高内摆腿</a:t>
            </a:r>
            <a:endParaRPr lang="en-US" sz="4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crescent kick </a:t>
            </a:r>
            <a:r>
              <a:rPr lang="en-US" sz="4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跳高外摆腿</a:t>
            </a:r>
            <a:endParaRPr lang="en-US" sz="4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side kick </a:t>
            </a:r>
            <a:r>
              <a:rPr lang="en-US" sz="4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跳高侧踢</a:t>
            </a:r>
            <a:endParaRPr lang="en-US" sz="4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turning kick </a:t>
            </a:r>
            <a:r>
              <a:rPr lang="en-US" sz="4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跳高横踢</a:t>
            </a:r>
            <a:endParaRPr lang="en-US" sz="4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snap kick </a:t>
            </a:r>
            <a:r>
              <a:rPr lang="en-US" sz="4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跳高前踢</a:t>
            </a:r>
            <a:endParaRPr lang="en-US" sz="4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rising kick </a:t>
            </a:r>
            <a:r>
              <a:rPr lang="en-US" sz="4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跳高上踢</a:t>
            </a:r>
            <a:endParaRPr lang="en-US" sz="4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double snap kick </a:t>
            </a:r>
            <a:r>
              <a:rPr lang="en-US" sz="4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跳高双前踢</a:t>
            </a:r>
            <a:endParaRPr lang="en-US" sz="4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504631-9335-49D2-A2C5-C3C8C238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71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跆拳道踢腿词汇 </a:t>
            </a:r>
            <a:r>
              <a:rPr lang="en-US" b="1" dirty="0">
                <a:solidFill>
                  <a:schemeClr val="bg1"/>
                </a:solidFill>
              </a:rPr>
              <a:t>Taekwondo Names for Kicks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1AE60-C7CA-4951-8AC3-873039170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15</a:t>
            </a:fld>
            <a:endParaRPr lang="en-US"/>
          </a:p>
        </p:txBody>
      </p:sp>
      <p:pic>
        <p:nvPicPr>
          <p:cNvPr id="5" name="PPT 7 A Slide 15 TKD Jumping Ks">
            <a:hlinkClick r:id="" action="ppaction://media"/>
            <a:extLst>
              <a:ext uri="{FF2B5EF4-FFF2-40B4-BE49-F238E27FC236}">
                <a16:creationId xmlns:a16="http://schemas.microsoft.com/office/drawing/2014/main" id="{F2289108-1EC5-4BA9-97F7-E51705F9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5850" y="2559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FFC61-2551-4F8F-9F6B-B5179388E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4" y="1594884"/>
            <a:ext cx="11002926" cy="4986669"/>
          </a:xfrm>
        </p:spPr>
        <p:txBody>
          <a:bodyPr>
            <a:normAutofit lnSpcReduction="10000"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over side kick / flying side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跳越侧踢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jumping over back kick / flying back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跳越后踢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reverse turning kick/ 360 turning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旋风踢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reverse hook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反身钩踢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reverse pushing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反身前推腿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reverse cut down kick 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反身下劈腿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outside turning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外横踢</a:t>
            </a: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/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外转踢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back side kick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后侧踢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022EA0-9CAD-4ECE-95D9-3B243841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71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跆拳道踢腿词汇 </a:t>
            </a:r>
            <a:r>
              <a:rPr lang="en-US" b="1" dirty="0">
                <a:solidFill>
                  <a:schemeClr val="bg1"/>
                </a:solidFill>
              </a:rPr>
              <a:t>Taekwondo Names for Kicks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13CDF-1EB7-4F79-B834-A8C32BB2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16</a:t>
            </a:fld>
            <a:endParaRPr lang="en-US"/>
          </a:p>
        </p:txBody>
      </p:sp>
      <p:pic>
        <p:nvPicPr>
          <p:cNvPr id="5" name="PPT 7 A Slide 16 TKD Jumping_rvrse_outside_back">
            <a:hlinkClick r:id="" action="ppaction://media"/>
            <a:extLst>
              <a:ext uri="{FF2B5EF4-FFF2-40B4-BE49-F238E27FC236}">
                <a16:creationId xmlns:a16="http://schemas.microsoft.com/office/drawing/2014/main" id="{CDA1B742-F231-48D3-B8AA-E4636A25D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28326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D679-8760-4145-99DF-D4C5CCBF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365125"/>
            <a:ext cx="11196083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四种摔跤技术 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Four wrestling takedown (</a:t>
            </a:r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摔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 Techniques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126F3-63C6-401B-BD34-1F6B366FB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4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 </a:t>
            </a: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双腿摔 </a:t>
            </a:r>
            <a:r>
              <a:rPr lang="en-US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Double Leg Takedown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8C4CA31-45EB-44BF-8565-35F8157D4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88" y="2824974"/>
            <a:ext cx="3672515" cy="347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AF27BD47-5244-4ED0-8096-79A376DD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61" y="2694302"/>
            <a:ext cx="3025516" cy="36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9D4C8-9011-4D88-B73A-43557DE8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17</a:t>
            </a:fld>
            <a:endParaRPr lang="en-US"/>
          </a:p>
        </p:txBody>
      </p:sp>
      <p:pic>
        <p:nvPicPr>
          <p:cNvPr id="5" name="PPT 7 A Slide 17 Wrestling Takedwn 1 dbl leg">
            <a:hlinkClick r:id="" action="ppaction://media"/>
            <a:extLst>
              <a:ext uri="{FF2B5EF4-FFF2-40B4-BE49-F238E27FC236}">
                <a16:creationId xmlns:a16="http://schemas.microsoft.com/office/drawing/2014/main" id="{199A1618-E88A-472B-8530-F68A36319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300" y="23511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C2C0-1AB1-43C7-AFE7-7F011514D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3884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 </a:t>
            </a: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车身锁摔 </a:t>
            </a:r>
            <a:r>
              <a:rPr lang="en-US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Body Lock Takedown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17F60F-D0D6-4854-BA28-A7FD0F42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365125"/>
            <a:ext cx="11196083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四种摔跤技术 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Four wrestling takedown (</a:t>
            </a:r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摔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 Techniques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80DEBC4-F83D-47DE-AEC2-C2DD20A6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2" y="2653010"/>
            <a:ext cx="3690716" cy="378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502DD-0286-4F50-9718-EA9AB095FB44}"/>
              </a:ext>
            </a:extLst>
          </p:cNvPr>
          <p:cNvSpPr txBox="1"/>
          <p:nvPr/>
        </p:nvSpPr>
        <p:spPr>
          <a:xfrm>
            <a:off x="5103629" y="2945219"/>
            <a:ext cx="625017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/>
              <a:t>有</a:t>
            </a:r>
            <a:r>
              <a:rPr lang="en-US" altLang="zh-CN" sz="3500" dirty="0"/>
              <a:t>100</a:t>
            </a:r>
            <a:r>
              <a:rPr lang="zh-CN" altLang="en-US" sz="3500" dirty="0"/>
              <a:t>种方法可以做到这一点摔 </a:t>
            </a:r>
            <a:endParaRPr lang="en-US" altLang="zh-CN" sz="3500" dirty="0"/>
          </a:p>
          <a:p>
            <a:pPr algn="ctr"/>
            <a:r>
              <a:rPr lang="en-US" dirty="0"/>
              <a:t>There are 100 ways to do this throw.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A9D7AF-D46B-4518-A47B-9DE79B66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18</a:t>
            </a:fld>
            <a:endParaRPr lang="en-US"/>
          </a:p>
        </p:txBody>
      </p:sp>
      <p:pic>
        <p:nvPicPr>
          <p:cNvPr id="6" name="PPT 7 A Slide 18 Wrestling Takedwn 2 body lock">
            <a:hlinkClick r:id="" action="ppaction://media"/>
            <a:extLst>
              <a:ext uri="{FF2B5EF4-FFF2-40B4-BE49-F238E27FC236}">
                <a16:creationId xmlns:a16="http://schemas.microsoft.com/office/drawing/2014/main" id="{F7C6FD23-4E21-4E6B-B3AB-D866A8E5C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300" y="19357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4E65-7FB3-480D-A3C2-23598E63A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5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3. </a:t>
            </a:r>
            <a:r>
              <a:rPr lang="zh-CN" sz="5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单支腿摔  </a:t>
            </a:r>
            <a:r>
              <a:rPr lang="en-US" sz="5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Single Leg Takedown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92D492-0C9A-4993-B240-1BD1BB06B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365125"/>
            <a:ext cx="11196083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四种摔跤技术 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Four wrestling takedown (</a:t>
            </a:r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摔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 Techniques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09CD611-9DF7-46C7-BDB1-6B5FDF0F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08" y="2850959"/>
            <a:ext cx="4884626" cy="322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219341-E7BA-4B35-A246-03943427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19</a:t>
            </a:fld>
            <a:endParaRPr lang="en-US"/>
          </a:p>
        </p:txBody>
      </p:sp>
      <p:pic>
        <p:nvPicPr>
          <p:cNvPr id="5" name="PPT 7 A Slide 19 Wrestling Takedwn 3 sngl leg">
            <a:hlinkClick r:id="" action="ppaction://media"/>
            <a:extLst>
              <a:ext uri="{FF2B5EF4-FFF2-40B4-BE49-F238E27FC236}">
                <a16:creationId xmlns:a16="http://schemas.microsoft.com/office/drawing/2014/main" id="{2BBCC8C3-B022-4C0B-8372-3FCF8D9B8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22844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5CBE-C875-4848-AF01-F55E8AEA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833" y="41275"/>
            <a:ext cx="3596758" cy="8064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身体部位 </a:t>
            </a:r>
            <a:r>
              <a:rPr lang="en-US" altLang="zh-CN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</a:t>
            </a:r>
            <a:endParaRPr lang="en-US" sz="3500" dirty="0"/>
          </a:p>
        </p:txBody>
      </p:sp>
      <p:pic>
        <p:nvPicPr>
          <p:cNvPr id="1026" name="图片 13">
            <a:extLst>
              <a:ext uri="{FF2B5EF4-FFF2-40B4-BE49-F238E27FC236}">
                <a16:creationId xmlns:a16="http://schemas.microsoft.com/office/drawing/2014/main" id="{F7B170A7-286C-48F8-A095-053E3793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847725"/>
            <a:ext cx="5038675" cy="602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962810-6751-4B1F-8ACF-FD960DE9CC22}"/>
              </a:ext>
            </a:extLst>
          </p:cNvPr>
          <p:cNvSpPr txBox="1"/>
          <p:nvPr/>
        </p:nvSpPr>
        <p:spPr>
          <a:xfrm>
            <a:off x="5886228" y="414228"/>
            <a:ext cx="39814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Head </a:t>
            </a:r>
            <a:r>
              <a:rPr lang="zh-CN" altLang="en-US" sz="2200" b="1" dirty="0"/>
              <a:t>头</a:t>
            </a:r>
            <a:endParaRPr lang="en-US" sz="2200" b="1" dirty="0"/>
          </a:p>
          <a:p>
            <a:r>
              <a:rPr lang="en-US" sz="2200" b="1" dirty="0"/>
              <a:t>Neck </a:t>
            </a:r>
            <a:r>
              <a:rPr lang="zh-CN" altLang="en-US" sz="2200" b="1" dirty="0"/>
              <a:t>脖子</a:t>
            </a:r>
            <a:endParaRPr lang="en-US" sz="2200" b="1" dirty="0"/>
          </a:p>
          <a:p>
            <a:r>
              <a:rPr lang="en-US" sz="2200" b="1" dirty="0"/>
              <a:t>Shoulders </a:t>
            </a:r>
            <a:r>
              <a:rPr lang="zh-CN" altLang="en-US" sz="2200" b="1" dirty="0"/>
              <a:t>肩膀</a:t>
            </a:r>
            <a:endParaRPr lang="en-US" sz="2200" b="1" dirty="0"/>
          </a:p>
          <a:p>
            <a:r>
              <a:rPr lang="en-US" sz="2200" b="1" dirty="0"/>
              <a:t>Arm </a:t>
            </a:r>
            <a:r>
              <a:rPr lang="zh-CN" altLang="en-US" sz="2200" b="1" dirty="0"/>
              <a:t>手臂</a:t>
            </a:r>
            <a:endParaRPr lang="en-US" sz="2200" b="1" dirty="0"/>
          </a:p>
          <a:p>
            <a:r>
              <a:rPr lang="en-US" sz="2200" b="1" dirty="0"/>
              <a:t>  Upper arm </a:t>
            </a:r>
            <a:r>
              <a:rPr lang="zh-CN" altLang="en-US" sz="2200" b="1" dirty="0"/>
              <a:t>上臂</a:t>
            </a:r>
            <a:endParaRPr lang="en-US" sz="2200" b="1" dirty="0"/>
          </a:p>
          <a:p>
            <a:r>
              <a:rPr lang="en-US" sz="2200" b="1" dirty="0"/>
              <a:t>   Elbow </a:t>
            </a:r>
            <a:r>
              <a:rPr lang="zh-CN" altLang="en-US" sz="2200" b="1" dirty="0"/>
              <a:t>肘部</a:t>
            </a:r>
            <a:endParaRPr lang="en-US" sz="2200" b="1" dirty="0"/>
          </a:p>
          <a:p>
            <a:r>
              <a:rPr lang="en-US" sz="2200" b="1" dirty="0"/>
              <a:t>   Forearm </a:t>
            </a:r>
            <a:r>
              <a:rPr lang="zh-CN" altLang="en-US" sz="2200" b="1" dirty="0"/>
              <a:t>前臂</a:t>
            </a:r>
            <a:endParaRPr lang="en-US" sz="2200" b="1" dirty="0"/>
          </a:p>
          <a:p>
            <a:r>
              <a:rPr lang="en-US" sz="2200" b="1" dirty="0"/>
              <a:t>   Wrist </a:t>
            </a:r>
            <a:r>
              <a:rPr lang="zh-CN" altLang="en-US" sz="2200" b="1" dirty="0"/>
              <a:t>手腕子</a:t>
            </a:r>
            <a:endParaRPr lang="en-US" sz="2200" b="1" dirty="0"/>
          </a:p>
          <a:p>
            <a:r>
              <a:rPr lang="en-US" sz="2200" b="1" dirty="0"/>
              <a:t>   Hand </a:t>
            </a:r>
            <a:r>
              <a:rPr lang="zh-CN" altLang="en-US" sz="2200" b="1" dirty="0"/>
              <a:t>手</a:t>
            </a:r>
            <a:endParaRPr lang="en-US" sz="2200" b="1" dirty="0"/>
          </a:p>
          <a:p>
            <a:r>
              <a:rPr lang="en-US" sz="2200" b="1" dirty="0"/>
              <a:t>Waist </a:t>
            </a:r>
            <a:r>
              <a:rPr lang="zh-CN" altLang="en-US" sz="2200" b="1" dirty="0"/>
              <a:t>腰</a:t>
            </a:r>
            <a:endParaRPr lang="en-US" sz="2200" b="1" dirty="0"/>
          </a:p>
          <a:p>
            <a:r>
              <a:rPr lang="en-US" sz="2200" b="1" dirty="0"/>
              <a:t>Hips </a:t>
            </a:r>
            <a:r>
              <a:rPr lang="zh-CN" altLang="en-US" sz="2200" b="1" dirty="0"/>
              <a:t>腿</a:t>
            </a:r>
            <a:endParaRPr lang="en-US" altLang="zh-CN" sz="2200" b="1" dirty="0"/>
          </a:p>
          <a:p>
            <a:r>
              <a:rPr lang="en-US" sz="2200" b="1" dirty="0"/>
              <a:t>Buttocks (but) </a:t>
            </a:r>
            <a:r>
              <a:rPr lang="zh-CN" altLang="en-US" sz="2200" b="1" dirty="0"/>
              <a:t>臀部</a:t>
            </a:r>
            <a:endParaRPr lang="en-US" sz="2200" b="1" dirty="0"/>
          </a:p>
          <a:p>
            <a:r>
              <a:rPr lang="en-US" sz="2200" b="1" dirty="0"/>
              <a:t>Leg </a:t>
            </a:r>
            <a:r>
              <a:rPr lang="zh-CN" altLang="en-US" sz="2200" b="1" dirty="0"/>
              <a:t>腿</a:t>
            </a:r>
            <a:endParaRPr lang="en-US" sz="2200" b="1" dirty="0"/>
          </a:p>
          <a:p>
            <a:r>
              <a:rPr lang="en-US" sz="2200" b="1" dirty="0"/>
              <a:t>   Thigh </a:t>
            </a:r>
            <a:r>
              <a:rPr lang="zh-CN" altLang="en-US" sz="2200" b="1" dirty="0"/>
              <a:t>大腿</a:t>
            </a:r>
            <a:endParaRPr lang="en-US" sz="2200" b="1" dirty="0"/>
          </a:p>
          <a:p>
            <a:r>
              <a:rPr lang="en-US" sz="2200" b="1" dirty="0"/>
              <a:t>   Knee </a:t>
            </a:r>
            <a:r>
              <a:rPr lang="zh-CN" altLang="en-US" sz="2200" b="1" dirty="0"/>
              <a:t>膝盖</a:t>
            </a:r>
            <a:endParaRPr lang="en-US" sz="2200" b="1" dirty="0"/>
          </a:p>
          <a:p>
            <a:r>
              <a:rPr lang="en-US" sz="2200" b="1" dirty="0"/>
              <a:t>   Calf </a:t>
            </a:r>
            <a:r>
              <a:rPr lang="zh-CN" altLang="en-US" sz="2200" b="1" dirty="0"/>
              <a:t>腓肠 </a:t>
            </a:r>
            <a:r>
              <a:rPr lang="en-US" altLang="zh-CN" sz="2200" b="1" dirty="0"/>
              <a:t>/ </a:t>
            </a:r>
            <a:r>
              <a:rPr lang="zh-CN" altLang="en-US" sz="2200" b="1" dirty="0"/>
              <a:t>腓肠肌 </a:t>
            </a:r>
            <a:r>
              <a:rPr lang="en-US" altLang="zh-CN" sz="2200" b="1" dirty="0"/>
              <a:t>/ </a:t>
            </a:r>
            <a:r>
              <a:rPr lang="zh-CN" altLang="en-US" sz="2200" b="1" dirty="0"/>
              <a:t>小腿肚</a:t>
            </a:r>
            <a:endParaRPr lang="en-US" sz="2200" b="1" dirty="0"/>
          </a:p>
          <a:p>
            <a:r>
              <a:rPr lang="en-US" sz="2200" b="1" dirty="0"/>
              <a:t>1 Foot </a:t>
            </a:r>
            <a:r>
              <a:rPr lang="zh-CN" altLang="en-US" sz="2200" b="1" dirty="0"/>
              <a:t>脚</a:t>
            </a:r>
            <a:endParaRPr lang="en-US" sz="2200" b="1" dirty="0"/>
          </a:p>
          <a:p>
            <a:r>
              <a:rPr lang="en-US" sz="2200" b="1" dirty="0"/>
              <a:t>2 Feet </a:t>
            </a:r>
            <a:r>
              <a:rPr lang="zh-CN" altLang="en-US" sz="2200" b="1" dirty="0"/>
              <a:t>脚</a:t>
            </a:r>
            <a:endParaRPr lang="en-US" sz="2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2302C-9ACC-4707-92F9-6B45A49AE5AB}"/>
              </a:ext>
            </a:extLst>
          </p:cNvPr>
          <p:cNvSpPr txBox="1"/>
          <p:nvPr/>
        </p:nvSpPr>
        <p:spPr>
          <a:xfrm>
            <a:off x="8803325" y="501650"/>
            <a:ext cx="2870594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Hand</a:t>
            </a:r>
            <a:r>
              <a:rPr lang="zh-CN" altLang="en-US" sz="2200" b="1" dirty="0"/>
              <a:t>手</a:t>
            </a:r>
            <a:endParaRPr lang="en-US" sz="2200" b="1" dirty="0"/>
          </a:p>
          <a:p>
            <a:r>
              <a:rPr lang="en-US" sz="2200" b="1" dirty="0"/>
              <a:t>Fingers </a:t>
            </a:r>
            <a:r>
              <a:rPr lang="zh-CN" altLang="en-US" sz="2200" b="1" dirty="0"/>
              <a:t>手指</a:t>
            </a:r>
            <a:endParaRPr lang="en-US" altLang="zh-CN" sz="2200" b="1" dirty="0"/>
          </a:p>
          <a:p>
            <a:r>
              <a:rPr lang="en-US" sz="2200" b="1" dirty="0"/>
              <a:t>Palm of the hand </a:t>
            </a:r>
            <a:r>
              <a:rPr lang="zh-CN" altLang="en-US" sz="2200" b="1" dirty="0"/>
              <a:t>巴掌</a:t>
            </a:r>
            <a:endParaRPr lang="en-US" altLang="zh-CN" sz="2200" b="1" dirty="0"/>
          </a:p>
          <a:p>
            <a:r>
              <a:rPr lang="en-US" sz="2200" b="1" dirty="0"/>
              <a:t>Knuckles </a:t>
            </a:r>
            <a:r>
              <a:rPr lang="zh-CN" altLang="en-US" sz="2200" b="1" dirty="0"/>
              <a:t>指关节</a:t>
            </a:r>
            <a:endParaRPr lang="en-US" altLang="zh-CN" sz="2200" b="1" dirty="0"/>
          </a:p>
          <a:p>
            <a:r>
              <a:rPr lang="en-US" altLang="zh-CN" sz="2200" b="1" dirty="0"/>
              <a:t>Thumb </a:t>
            </a:r>
            <a:r>
              <a:rPr lang="zh-CN" altLang="en-US" sz="2200" b="1" dirty="0"/>
              <a:t>拇指</a:t>
            </a:r>
            <a:endParaRPr lang="en-US" altLang="zh-CN" sz="2200" b="1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7411D-3ECF-4802-9099-FEF2055B5DE1}"/>
              </a:ext>
            </a:extLst>
          </p:cNvPr>
          <p:cNvSpPr txBox="1"/>
          <p:nvPr/>
        </p:nvSpPr>
        <p:spPr>
          <a:xfrm>
            <a:off x="8809281" y="2674947"/>
            <a:ext cx="2870594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Foot </a:t>
            </a:r>
            <a:r>
              <a:rPr lang="zh-CN" altLang="en-US" sz="2200" b="1" dirty="0"/>
              <a:t>脚</a:t>
            </a:r>
            <a:endParaRPr lang="en-US" sz="2200" b="1" dirty="0"/>
          </a:p>
          <a:p>
            <a:r>
              <a:rPr lang="en-US" sz="2200" b="1" dirty="0"/>
              <a:t>Toes </a:t>
            </a:r>
            <a:r>
              <a:rPr lang="zh-CN" altLang="en-US" sz="2200" b="1" dirty="0"/>
              <a:t>脚趾</a:t>
            </a:r>
            <a:endParaRPr lang="en-US" sz="2200" b="1" dirty="0"/>
          </a:p>
          <a:p>
            <a:r>
              <a:rPr lang="en-US" sz="2200" b="1" dirty="0"/>
              <a:t>Ball of the foot </a:t>
            </a:r>
            <a:r>
              <a:rPr lang="zh-CN" altLang="en-US" sz="2200" b="1" dirty="0"/>
              <a:t>脚掌</a:t>
            </a:r>
            <a:endParaRPr lang="en-US" sz="2200" b="1" dirty="0"/>
          </a:p>
          <a:p>
            <a:r>
              <a:rPr lang="en-US" sz="2200" b="1" dirty="0"/>
              <a:t>Arch of the foot </a:t>
            </a:r>
            <a:r>
              <a:rPr lang="zh-CN" altLang="en-US" sz="2200" b="1" dirty="0"/>
              <a:t>足弓</a:t>
            </a:r>
            <a:endParaRPr lang="en-US" sz="2200" b="1" dirty="0"/>
          </a:p>
          <a:p>
            <a:r>
              <a:rPr lang="en-US" sz="2200" b="1" dirty="0"/>
              <a:t>Heel </a:t>
            </a:r>
            <a:r>
              <a:rPr lang="zh-CN" altLang="en-US" sz="2200" b="1" dirty="0"/>
              <a:t>鞋跟</a:t>
            </a:r>
            <a:endParaRPr lang="en-US" sz="2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04992-CFF8-4F7A-BFA7-7A5E84A1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2</a:t>
            </a:fld>
            <a:endParaRPr lang="en-US"/>
          </a:p>
        </p:txBody>
      </p:sp>
      <p:pic>
        <p:nvPicPr>
          <p:cNvPr id="7" name="PPT 7 A Slide 2 Body parts a">
            <a:hlinkClick r:id="" action="ppaction://media"/>
            <a:extLst>
              <a:ext uri="{FF2B5EF4-FFF2-40B4-BE49-F238E27FC236}">
                <a16:creationId xmlns:a16="http://schemas.microsoft.com/office/drawing/2014/main" id="{9154D9DD-1896-465A-80C6-3F682AC3D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PPT 7 A Slide 2 Body parts a">
            <a:hlinkClick r:id="" action="ppaction://media"/>
            <a:extLst>
              <a:ext uri="{FF2B5EF4-FFF2-40B4-BE49-F238E27FC236}">
                <a16:creationId xmlns:a16="http://schemas.microsoft.com/office/drawing/2014/main" id="{7135A8D8-F17C-4FFD-B92A-EC23F316E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4725" y="5949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0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39F71-AB03-4E2F-AF2C-D2FD39604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623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5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4. </a:t>
            </a:r>
            <a:r>
              <a:rPr lang="zh-CN" sz="5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外部扫脚 </a:t>
            </a:r>
            <a:r>
              <a:rPr lang="en-US" sz="5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Outside Foot Sweep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4C5947-46A3-45BB-9D97-CE2FB545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365125"/>
            <a:ext cx="11196083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四种摔跤技术 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Four wrestling takedown (</a:t>
            </a:r>
            <a:r>
              <a:rPr lang="zh-CN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摔</a:t>
            </a: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 Techniques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2E6FC5F-3DF1-416E-9000-9F97EA42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66" y="2814695"/>
            <a:ext cx="2823497" cy="266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9555A-E55C-4829-BDC0-85B48E59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20</a:t>
            </a:fld>
            <a:endParaRPr lang="en-US"/>
          </a:p>
        </p:txBody>
      </p:sp>
      <p:pic>
        <p:nvPicPr>
          <p:cNvPr id="5" name="PPT 7 A Slide 20 Wrestling Takedwn 4 foot sweep">
            <a:hlinkClick r:id="" action="ppaction://media"/>
            <a:extLst>
              <a:ext uri="{FF2B5EF4-FFF2-40B4-BE49-F238E27FC236}">
                <a16:creationId xmlns:a16="http://schemas.microsoft.com/office/drawing/2014/main" id="{EEA3A380-F22D-4C7B-ACA2-561F5DFB4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5325" y="2940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FC5AA-A248-4B48-8C08-036FF50A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95" y="365125"/>
            <a:ext cx="11366205" cy="1325563"/>
          </a:xfrm>
          <a:solidFill>
            <a:schemeClr val="tx1"/>
          </a:solidFill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检查不同冲头的名称 </a:t>
            </a:r>
            <a:r>
              <a:rPr lang="en-US" b="1" dirty="0">
                <a:solidFill>
                  <a:schemeClr val="bg1"/>
                </a:solidFill>
              </a:rPr>
              <a:t>Review names of punches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DA87A-B5C9-4645-A3E9-ECA9D1E81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2915"/>
          </a:xfrm>
        </p:spPr>
        <p:txBody>
          <a:bodyPr>
            <a:normAutofit/>
          </a:bodyPr>
          <a:lstStyle/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刺拳</a:t>
            </a: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_______________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_______________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钩拳</a:t>
            </a: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_______________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5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上钩拳</a:t>
            </a:r>
            <a:r>
              <a:rPr lang="en-US" sz="5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_______________</a:t>
            </a:r>
            <a:endParaRPr lang="en-US" sz="5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7D6F8-5F7D-4063-8299-BCB7A0D1EF74}"/>
              </a:ext>
            </a:extLst>
          </p:cNvPr>
          <p:cNvSpPr txBox="1"/>
          <p:nvPr/>
        </p:nvSpPr>
        <p:spPr>
          <a:xfrm>
            <a:off x="648586" y="6103088"/>
            <a:ext cx="1070521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1. Jab 2. Right cross 3. Hook 4. Uppercut</a:t>
            </a:r>
            <a:endParaRPr lang="en-US" sz="1800" dirty="0">
              <a:effectLst/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D79A4-7111-44F4-91A1-4BBE4C1F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8F2E-C002-4DDC-9F0F-F655E784AFC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回顾</a:t>
            </a:r>
            <a:r>
              <a:rPr lang="zh-CN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四种摔跤技术 </a:t>
            </a:r>
            <a:br>
              <a:rPr lang="en-US" altLang="zh-CN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Review f</a:t>
            </a: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our wrestling takedown (</a:t>
            </a:r>
            <a:r>
              <a:rPr lang="zh-CN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摔</a:t>
            </a: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 Techniques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E3214-38F8-4A55-A5E0-9852204F5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3772" cy="3309901"/>
          </a:xfrm>
        </p:spPr>
        <p:txBody>
          <a:bodyPr/>
          <a:lstStyle/>
          <a:p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 </a:t>
            </a: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双腿摔</a:t>
            </a:r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___</a:t>
            </a:r>
          </a:p>
          <a:p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 </a:t>
            </a: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车身锁摔</a:t>
            </a:r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___</a:t>
            </a:r>
          </a:p>
          <a:p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3. </a:t>
            </a: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单支腿摔</a:t>
            </a:r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___</a:t>
            </a:r>
          </a:p>
          <a:p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4. </a:t>
            </a: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外部扫脚</a:t>
            </a:r>
            <a:r>
              <a:rPr lang="en-US" alt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___</a:t>
            </a:r>
            <a:endParaRPr lang="en-US" altLang="zh-CN" sz="45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A63B7-0B47-4DFF-B203-C9B2F7EA162D}"/>
              </a:ext>
            </a:extLst>
          </p:cNvPr>
          <p:cNvSpPr txBox="1"/>
          <p:nvPr/>
        </p:nvSpPr>
        <p:spPr>
          <a:xfrm>
            <a:off x="6507126" y="2112704"/>
            <a:ext cx="4997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500" dirty="0"/>
              <a:t>Body lock takedown</a:t>
            </a:r>
          </a:p>
          <a:p>
            <a:pPr marL="342900" indent="-342900">
              <a:buAutoNum type="alphaUcPeriod"/>
            </a:pPr>
            <a:r>
              <a:rPr lang="en-US" sz="3500" dirty="0"/>
              <a:t>Outside foot sweep</a:t>
            </a:r>
          </a:p>
          <a:p>
            <a:pPr marL="342900" indent="-342900">
              <a:buAutoNum type="alphaUcPeriod"/>
            </a:pPr>
            <a:r>
              <a:rPr lang="en-US" sz="3500" dirty="0"/>
              <a:t>Double-Leg takedown</a:t>
            </a:r>
          </a:p>
          <a:p>
            <a:pPr marL="342900" indent="-342900">
              <a:buAutoNum type="alphaUcPeriod"/>
            </a:pPr>
            <a:r>
              <a:rPr lang="en-US" sz="3500" dirty="0"/>
              <a:t>Single-leg takedown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0E88C-0C9F-4B01-96D9-E59E5246239A}"/>
              </a:ext>
            </a:extLst>
          </p:cNvPr>
          <p:cNvSpPr txBox="1"/>
          <p:nvPr/>
        </p:nvSpPr>
        <p:spPr>
          <a:xfrm>
            <a:off x="838200" y="5518298"/>
            <a:ext cx="1042167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C Double-Leg    2.  A Body Lock	3. D Single Leg	4. B Outside foot sweep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996B4-713B-42C0-AFB0-E2D94CDE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6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2">
            <a:extLst>
              <a:ext uri="{FF2B5EF4-FFF2-40B4-BE49-F238E27FC236}">
                <a16:creationId xmlns:a16="http://schemas.microsoft.com/office/drawing/2014/main" id="{A7E4692A-2141-40BE-9483-E2C0E76F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" y="126778"/>
            <a:ext cx="5129213" cy="660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564F8-05C9-4880-B328-E56A75812DBE}"/>
              </a:ext>
            </a:extLst>
          </p:cNvPr>
          <p:cNvSpPr txBox="1"/>
          <p:nvPr/>
        </p:nvSpPr>
        <p:spPr>
          <a:xfrm>
            <a:off x="7529512" y="2117587"/>
            <a:ext cx="330517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500" dirty="0"/>
              <a:t>身体部位 </a:t>
            </a:r>
            <a:r>
              <a:rPr lang="en-US" altLang="zh-CN" sz="3500" dirty="0"/>
              <a:t>b</a:t>
            </a:r>
            <a:endParaRPr lang="en-US" sz="3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1D962-582F-4629-8CC2-FBCDD9FEA63C}"/>
              </a:ext>
            </a:extLst>
          </p:cNvPr>
          <p:cNvSpPr txBox="1"/>
          <p:nvPr/>
        </p:nvSpPr>
        <p:spPr>
          <a:xfrm>
            <a:off x="7322720" y="3059668"/>
            <a:ext cx="3305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Body parts 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AF314-D53B-40BE-A06C-0EEAF1F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3</a:t>
            </a:fld>
            <a:endParaRPr lang="en-US"/>
          </a:p>
        </p:txBody>
      </p:sp>
      <p:pic>
        <p:nvPicPr>
          <p:cNvPr id="4" name="PPT 7 A Slide 3 Body parts b">
            <a:hlinkClick r:id="" action="ppaction://media"/>
            <a:extLst>
              <a:ext uri="{FF2B5EF4-FFF2-40B4-BE49-F238E27FC236}">
                <a16:creationId xmlns:a16="http://schemas.microsoft.com/office/drawing/2014/main" id="{C2599999-5EF1-405F-8AA2-0168131DE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828" y="571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1884-8EC8-44A2-9592-86911602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基本动作 </a:t>
            </a:r>
            <a:r>
              <a:rPr lang="en-US" dirty="0"/>
              <a:t>Basic movements</a:t>
            </a:r>
          </a:p>
        </p:txBody>
      </p:sp>
      <p:pic>
        <p:nvPicPr>
          <p:cNvPr id="2053" name="图片 9">
            <a:extLst>
              <a:ext uri="{FF2B5EF4-FFF2-40B4-BE49-F238E27FC236}">
                <a16:creationId xmlns:a16="http://schemas.microsoft.com/office/drawing/2014/main" id="{7CBA36C0-3A6F-43C0-8961-4118723E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6169"/>
            <a:ext cx="6258278" cy="390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CFDDA2-B4EC-446B-ACDB-D345C9FB2F03}"/>
              </a:ext>
            </a:extLst>
          </p:cNvPr>
          <p:cNvSpPr txBox="1"/>
          <p:nvPr/>
        </p:nvSpPr>
        <p:spPr>
          <a:xfrm>
            <a:off x="2813337" y="2285997"/>
            <a:ext cx="145031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Stance</a:t>
            </a:r>
          </a:p>
          <a:p>
            <a:r>
              <a:rPr lang="zh-CN" altLang="en-US" sz="2400" dirty="0">
                <a:solidFill>
                  <a:schemeClr val="bg1"/>
                </a:solidFill>
              </a:rPr>
              <a:t>战斗姿态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3CBF4-0A9A-4980-B0CA-CEF5B9A81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32" y="3540638"/>
            <a:ext cx="1287181" cy="10526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D2342F-4516-453E-BC31-5D68479CC097}"/>
              </a:ext>
            </a:extLst>
          </p:cNvPr>
          <p:cNvSpPr txBox="1"/>
          <p:nvPr/>
        </p:nvSpPr>
        <p:spPr>
          <a:xfrm>
            <a:off x="1488558" y="5097595"/>
            <a:ext cx="4705366" cy="15487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6C4CD-A2B5-498E-A739-278D04AA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4</a:t>
            </a:fld>
            <a:endParaRPr lang="en-US"/>
          </a:p>
        </p:txBody>
      </p:sp>
      <p:pic>
        <p:nvPicPr>
          <p:cNvPr id="4" name="PPT 7 A Slide 4 Basic Movements">
            <a:hlinkClick r:id="" action="ppaction://media"/>
            <a:extLst>
              <a:ext uri="{FF2B5EF4-FFF2-40B4-BE49-F238E27FC236}">
                <a16:creationId xmlns:a16="http://schemas.microsoft.com/office/drawing/2014/main" id="{7A4BF8BC-8D0D-4754-A1C2-4C0690284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6990" y="919621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9B514-23A4-4599-A7ED-6553513D37F5}"/>
              </a:ext>
            </a:extLst>
          </p:cNvPr>
          <p:cNvSpPr txBox="1"/>
          <p:nvPr/>
        </p:nvSpPr>
        <p:spPr>
          <a:xfrm>
            <a:off x="1692045" y="3934724"/>
            <a:ext cx="1162050" cy="6309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3500" dirty="0">
                <a:solidFill>
                  <a:schemeClr val="bg1"/>
                </a:solidFill>
              </a:rPr>
              <a:t>闪避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40FCD-4911-41A7-A9D4-C48391DC423D}"/>
              </a:ext>
            </a:extLst>
          </p:cNvPr>
          <p:cNvSpPr txBox="1"/>
          <p:nvPr/>
        </p:nvSpPr>
        <p:spPr>
          <a:xfrm>
            <a:off x="4629651" y="4918746"/>
            <a:ext cx="2015550" cy="6309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3500" dirty="0">
                <a:solidFill>
                  <a:schemeClr val="bg1"/>
                </a:solidFill>
              </a:rPr>
              <a:t>用拳猛击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9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E86B03-E6C3-4056-91AE-450565BD07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928" y="354690"/>
            <a:ext cx="6472772" cy="146347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5500" b="1" dirty="0">
                <a:solidFill>
                  <a:schemeClr val="bg1"/>
                </a:solidFill>
              </a:rPr>
              <a:t>拳击基本词汇 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Basic Boxing Vocabulary</a:t>
            </a:r>
          </a:p>
        </p:txBody>
      </p:sp>
      <p:pic>
        <p:nvPicPr>
          <p:cNvPr id="5122" name="图片 11">
            <a:extLst>
              <a:ext uri="{FF2B5EF4-FFF2-40B4-BE49-F238E27FC236}">
                <a16:creationId xmlns:a16="http://schemas.microsoft.com/office/drawing/2014/main" id="{83903A8D-C45F-4ADA-807C-25D61148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2" y="1818168"/>
            <a:ext cx="5389084" cy="378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FE208-BA17-4B1C-A96A-4780C9FC8858}"/>
              </a:ext>
            </a:extLst>
          </p:cNvPr>
          <p:cNvSpPr txBox="1"/>
          <p:nvPr/>
        </p:nvSpPr>
        <p:spPr>
          <a:xfrm>
            <a:off x="6096000" y="1818168"/>
            <a:ext cx="5257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Punches </a:t>
            </a:r>
            <a:r>
              <a:rPr lang="en-US" sz="4000" b="1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打了一拳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Left 左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Right 右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Left Jab </a:t>
            </a:r>
            <a:r>
              <a:rPr lang="en-US" sz="40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左刺拳</a:t>
            </a:r>
            <a:endParaRPr lang="en-US" sz="40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Right Cross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Hook 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钩拳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Uppercut </a:t>
            </a:r>
            <a:r>
              <a:rPr lang="en-US" sz="40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上钩拳</a:t>
            </a:r>
            <a:endParaRPr lang="en-US" sz="4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4F09E-F234-4C8E-94B9-C8F6D5598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5</a:t>
            </a:fld>
            <a:endParaRPr lang="en-US"/>
          </a:p>
        </p:txBody>
      </p:sp>
      <p:pic>
        <p:nvPicPr>
          <p:cNvPr id="3" name="PPT 7 A Slide 5 Punches">
            <a:hlinkClick r:id="" action="ppaction://media"/>
            <a:extLst>
              <a:ext uri="{FF2B5EF4-FFF2-40B4-BE49-F238E27FC236}">
                <a16:creationId xmlns:a16="http://schemas.microsoft.com/office/drawing/2014/main" id="{FB53AEC9-0F6B-4DAD-998B-B420E5548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2250" y="296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D3A9-2C84-408B-A9B7-36344AF4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650"/>
            <a:ext cx="6305550" cy="128654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拳法组合 </a:t>
            </a:r>
            <a:br>
              <a:rPr lang="en-US" alt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Boxing Punch Combinations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DA29-746A-4695-A611-5DCAA2861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4714"/>
            <a:ext cx="10515600" cy="406163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750"/>
              </a:spcAft>
              <a:buNone/>
            </a:pPr>
            <a:r>
              <a:rPr lang="zh-CN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左刺拳领先拳组合</a:t>
            </a:r>
            <a:r>
              <a:rPr lang="en-US" altLang="zh-CN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LEFT JAB LEAD PUNCH COMBINATIONS</a:t>
            </a:r>
            <a:endParaRPr lang="en-US" sz="25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 indent="0">
              <a:spcBef>
                <a:spcPts val="0"/>
              </a:spcBef>
              <a:spcAft>
                <a:spcPts val="750"/>
              </a:spcAft>
              <a:buNone/>
            </a:pPr>
            <a:r>
              <a:rPr lang="en-US" sz="1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en-US" sz="1500" b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hlinkClick r:id="rId4"/>
              </a:rPr>
              <a:t>https://www.ringsport.com.au/blogs/ringsport-blog/24-punching-combinations-that-work</a:t>
            </a:r>
            <a:r>
              <a:rPr lang="en-US" sz="1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)</a:t>
            </a:r>
          </a:p>
          <a:p>
            <a:pPr marL="0" marR="0" indent="0">
              <a:spcBef>
                <a:spcPts val="0"/>
              </a:spcBef>
              <a:spcAft>
                <a:spcPts val="750"/>
              </a:spcAft>
              <a:buNone/>
            </a:pPr>
            <a:endParaRPr lang="en-US" sz="15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</a:t>
            </a:r>
            <a:r>
              <a:rPr lang="en-US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Left</a:t>
            </a: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右边 </a:t>
            </a:r>
            <a:r>
              <a:rPr lang="en-US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Right</a:t>
            </a: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刺拳领先拳</a:t>
            </a:r>
            <a:r>
              <a:rPr lang="en-US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lead </a:t>
            </a:r>
            <a:r>
              <a:rPr lang="en-US" sz="4500" dirty="0">
                <a:latin typeface="Times New Roman" panose="02020603050405020304" pitchFamily="18" charset="0"/>
                <a:ea typeface="宋体" panose="02010600030101010101" pitchFamily="2" charset="-122"/>
              </a:rPr>
              <a:t>j</a:t>
            </a:r>
            <a:r>
              <a:rPr lang="en-US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ab </a:t>
            </a: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zh-CN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组合</a:t>
            </a:r>
            <a:r>
              <a:rPr lang="en-US" sz="4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BEB5A-4687-439B-9A4D-4D6E5D29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6</a:t>
            </a:fld>
            <a:endParaRPr lang="en-US"/>
          </a:p>
        </p:txBody>
      </p:sp>
      <p:pic>
        <p:nvPicPr>
          <p:cNvPr id="5" name="PPT 7 A Slide 6 Box P Cmbs L Jb Lead_a">
            <a:hlinkClick r:id="" action="ppaction://media"/>
            <a:extLst>
              <a:ext uri="{FF2B5EF4-FFF2-40B4-BE49-F238E27FC236}">
                <a16:creationId xmlns:a16="http://schemas.microsoft.com/office/drawing/2014/main" id="{9174ECE1-C8A6-4597-85C2-AEECDA42F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8650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2BC5-14CF-42F6-B4EA-342E6D8A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8316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拳法组合 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Boxing Punch Combinations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97759-B52A-4F10-8AAB-F8A467DF0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2419350"/>
            <a:ext cx="11830049" cy="4191000"/>
          </a:xfrm>
        </p:spPr>
        <p:txBody>
          <a:bodyPr>
            <a:normAutofit fontScale="92500"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Left jab - right cross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左刺拳 </a:t>
            </a: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右交叉拳</a:t>
            </a:r>
            <a:endParaRPr lang="en-US" sz="4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Left jab - right cross - left jab </a:t>
            </a:r>
            <a:r>
              <a:rPr lang="en-US" altLang="zh-CN" sz="4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左刺拳 </a:t>
            </a: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右交叉拳 </a:t>
            </a: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左刺拳  </a:t>
            </a:r>
            <a:endParaRPr lang="en-US" sz="4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3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Left jab - right cross - left hook </a:t>
            </a:r>
            <a:r>
              <a:rPr lang="en-US" altLang="zh-CN" sz="38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sz="3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左刺拳 </a:t>
            </a:r>
            <a:r>
              <a:rPr lang="en-US" sz="3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3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右交叉拳 </a:t>
            </a:r>
            <a:r>
              <a:rPr lang="en-US" sz="3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3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左钩拳</a:t>
            </a:r>
            <a:endParaRPr lang="en-US" sz="3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Left jab - right cross - left hook - right cross 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左刺拳 </a:t>
            </a: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右交叉拳 </a:t>
            </a: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左钩拳 </a:t>
            </a:r>
            <a:r>
              <a:rPr lang="en-US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4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右交叉拳</a:t>
            </a:r>
            <a:endParaRPr lang="en-US" sz="4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 indent="0">
              <a:spcBef>
                <a:spcPts val="0"/>
              </a:spcBef>
              <a:spcAft>
                <a:spcPts val="750"/>
              </a:spcAft>
              <a:buNone/>
            </a:pPr>
            <a:endParaRPr lang="en-US" sz="35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95F97-07F4-4227-846B-76899F5E29E4}"/>
              </a:ext>
            </a:extLst>
          </p:cNvPr>
          <p:cNvSpPr txBox="1"/>
          <p:nvPr/>
        </p:nvSpPr>
        <p:spPr>
          <a:xfrm>
            <a:off x="180975" y="628718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en-US" sz="1800" b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hlinkClick r:id="rId4"/>
              </a:rPr>
              <a:t>https://www.ringsport.com.au/blogs/ringsport-blog/24-punching-combinations-that-work</a:t>
            </a:r>
            <a:r>
              <a:rPr 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85DFF-46D5-4D79-8F9A-AA9A2EF8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258CF-1CD9-4FCB-82FD-6F7E8561EBDF}"/>
              </a:ext>
            </a:extLst>
          </p:cNvPr>
          <p:cNvSpPr txBox="1"/>
          <p:nvPr/>
        </p:nvSpPr>
        <p:spPr>
          <a:xfrm>
            <a:off x="0" y="1148316"/>
            <a:ext cx="7867650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zh-CN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左刺拳领先拳组合</a:t>
            </a:r>
            <a:r>
              <a:rPr lang="en-US" altLang="zh-CN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</a:p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Left Jab Lead Punch Combinations</a:t>
            </a:r>
          </a:p>
        </p:txBody>
      </p:sp>
      <p:pic>
        <p:nvPicPr>
          <p:cNvPr id="7" name="PPT 7 A Slide 7 Box P Cmbs L Jb Lead_b">
            <a:hlinkClick r:id="" action="ppaction://media"/>
            <a:extLst>
              <a:ext uri="{FF2B5EF4-FFF2-40B4-BE49-F238E27FC236}">
                <a16:creationId xmlns:a16="http://schemas.microsoft.com/office/drawing/2014/main" id="{0059471E-7B3C-44F2-89A2-F41A0C493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5700" y="13774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48913-334F-40CF-BC1B-2CD50CE56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77" y="2889250"/>
            <a:ext cx="11706446" cy="3505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750"/>
              </a:spcAft>
              <a:buNone/>
            </a:pPr>
            <a:r>
              <a:rPr lang="zh-CN" sz="3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右交叉拳 </a:t>
            </a:r>
            <a:r>
              <a:rPr lang="en-US" sz="3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 </a:t>
            </a:r>
            <a:r>
              <a:rPr lang="zh-CN" sz="3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左直拳  </a:t>
            </a:r>
            <a:r>
              <a:rPr lang="en-US" sz="3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Right cross - straight left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zh-CN" sz="3500" dirty="0">
                <a:effectLst/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左直拳  </a:t>
            </a:r>
            <a:r>
              <a:rPr lang="en-US" sz="3500" dirty="0">
                <a:effectLst/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effectLst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500" dirty="0"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500" dirty="0">
                <a:effectLst/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Right cross - straight left - right cross</a:t>
            </a:r>
          </a:p>
          <a:p>
            <a:pPr marL="0" marR="0" indent="0">
              <a:spcBef>
                <a:spcPts val="0"/>
              </a:spcBef>
              <a:spcAft>
                <a:spcPts val="750"/>
              </a:spcAft>
              <a:buNone/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35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- 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左钩拳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Right cross - left hook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35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- 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左钩拳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AU" sz="35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- 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en-US" altLang="zh-CN" sz="35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AU" sz="35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2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Right cross - left hook - right cross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35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- 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左钩拳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AU" sz="35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- 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右交叉拳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35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-  </a:t>
            </a:r>
            <a:r>
              <a:rPr lang="zh-CN" sz="35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左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上钩拳</a:t>
            </a:r>
            <a:r>
              <a:rPr lang="zh-C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35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500" dirty="0">
                <a:latin typeface="Times New Roman" panose="02020603050405020304" pitchFamily="18" charset="0"/>
                <a:ea typeface="宋体" panose="02010600030101010101" pitchFamily="2" charset="-122"/>
              </a:rPr>
              <a:t>Right cross - left hook - right cross - left upper cut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0F3B40-F42A-4741-96F9-0C54B4F36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8316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拳法组合 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Boxing Punch Combinations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41E4C8-E4D9-4D10-BFC5-0D932E31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05935-21A5-4CFF-A519-D9445A885A88}"/>
              </a:ext>
            </a:extLst>
          </p:cNvPr>
          <p:cNvSpPr txBox="1"/>
          <p:nvPr/>
        </p:nvSpPr>
        <p:spPr>
          <a:xfrm>
            <a:off x="332489" y="1406515"/>
            <a:ext cx="680173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右交叉拳 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RIGHT CROSS LEAD PUNCH COMBINATIONS</a:t>
            </a:r>
            <a:endParaRPr lang="en-US" sz="35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sz="3500" dirty="0"/>
          </a:p>
        </p:txBody>
      </p:sp>
      <p:pic>
        <p:nvPicPr>
          <p:cNvPr id="6" name="PPT 7 A Slide 8 Right Cross Lead">
            <a:hlinkClick r:id="" action="ppaction://media"/>
            <a:extLst>
              <a:ext uri="{FF2B5EF4-FFF2-40B4-BE49-F238E27FC236}">
                <a16:creationId xmlns:a16="http://schemas.microsoft.com/office/drawing/2014/main" id="{F19C6E5A-D8AF-49CF-8889-8345D84D1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4350" y="15382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8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E5644164-A966-49EA-AC09-2FF786C6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69" y="1239004"/>
            <a:ext cx="8499696" cy="43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ABABB4-11F6-479A-AD25-E22D5FDCB313}"/>
              </a:ext>
            </a:extLst>
          </p:cNvPr>
          <p:cNvSpPr txBox="1"/>
          <p:nvPr/>
        </p:nvSpPr>
        <p:spPr>
          <a:xfrm>
            <a:off x="1156069" y="5892581"/>
            <a:ext cx="1034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effectLst/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https://stillunfold.com/miscellaneous/8-powerful-boxing-combos-to-knockout-your-opponent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97561C-C27C-4BA3-A2E9-EF7E01C1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E830-8965-4426-8964-9FFC624FCDF9}" type="slidenum">
              <a:rPr lang="en-US" smtClean="0"/>
              <a:t>9</a:t>
            </a:fld>
            <a:endParaRPr lang="en-US"/>
          </a:p>
        </p:txBody>
      </p:sp>
      <p:pic>
        <p:nvPicPr>
          <p:cNvPr id="3" name="PPT 7 A Slide 9 Combos Illus">
            <a:hlinkClick r:id="" action="ppaction://media"/>
            <a:extLst>
              <a:ext uri="{FF2B5EF4-FFF2-40B4-BE49-F238E27FC236}">
                <a16:creationId xmlns:a16="http://schemas.microsoft.com/office/drawing/2014/main" id="{071398B0-2A61-453A-8644-831FF1798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7150" y="319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894</Words>
  <Application>Microsoft Office PowerPoint</Application>
  <PresentationFormat>Widescreen</PresentationFormat>
  <Paragraphs>168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华文新魏</vt:lpstr>
      <vt:lpstr>华文行楷</vt:lpstr>
      <vt:lpstr>宋体</vt:lpstr>
      <vt:lpstr>Algerian</vt:lpstr>
      <vt:lpstr>Arial</vt:lpstr>
      <vt:lpstr>Book Antiqua</vt:lpstr>
      <vt:lpstr>Calibri</vt:lpstr>
      <vt:lpstr>Calibri Light</vt:lpstr>
      <vt:lpstr>Times New Roman</vt:lpstr>
      <vt:lpstr>Office Theme</vt:lpstr>
      <vt:lpstr>散打词汇 Sanda Vocabulary</vt:lpstr>
      <vt:lpstr>身体部位 a</vt:lpstr>
      <vt:lpstr>PowerPoint Presentation</vt:lpstr>
      <vt:lpstr>基本动作 Basic movements</vt:lpstr>
      <vt:lpstr>拳击基本词汇  Basic Boxing Vocabulary</vt:lpstr>
      <vt:lpstr>拳法组合  Boxing Punch Combinations</vt:lpstr>
      <vt:lpstr>拳法组合 Boxing Punch Combinations</vt:lpstr>
      <vt:lpstr>拳法组合 Boxing Punch Combinations</vt:lpstr>
      <vt:lpstr>PowerPoint Presentation</vt:lpstr>
      <vt:lpstr>踢腿——大多数外国人用“跆拳道词汇”来形容踢腿 Most foreigners use Taekwondo Vocabulary for kicks</vt:lpstr>
      <vt:lpstr>跆拳道踢腿词汇 Taekwondo Names for Kicks</vt:lpstr>
      <vt:lpstr>跆拳道踢腿词汇 Taekwondo Names for Kicks</vt:lpstr>
      <vt:lpstr>跆拳道踢腿词汇 Taekwondo Names for Kicks</vt:lpstr>
      <vt:lpstr>跆拳道踢腿词汇 Taekwondo Names for Kicks</vt:lpstr>
      <vt:lpstr>跆拳道踢腿词汇 Taekwondo Names for Kicks</vt:lpstr>
      <vt:lpstr>跆拳道踢腿词汇 Taekwondo Names for Kicks</vt:lpstr>
      <vt:lpstr>四种摔跤技术 Four wrestling takedown (摔) Techniques</vt:lpstr>
      <vt:lpstr>四种摔跤技术 Four wrestling takedown (摔) Techniques</vt:lpstr>
      <vt:lpstr>四种摔跤技术 Four wrestling takedown (摔) Techniques</vt:lpstr>
      <vt:lpstr>四种摔跤技术 Four wrestling takedown (摔) Techniques</vt:lpstr>
      <vt:lpstr>检查不同冲头的名称 Review names of punches</vt:lpstr>
      <vt:lpstr>回顾四种摔跤技术  Review four wrestling takedown (摔) Techniques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7 散打词汇 Sanda Vocabulary</dc:title>
  <dc:creator>Gregory Brundage</dc:creator>
  <cp:lastModifiedBy>Gregory Brundage</cp:lastModifiedBy>
  <cp:revision>64</cp:revision>
  <dcterms:created xsi:type="dcterms:W3CDTF">2020-09-09T23:33:21Z</dcterms:created>
  <dcterms:modified xsi:type="dcterms:W3CDTF">2020-09-21T11:52:39Z</dcterms:modified>
</cp:coreProperties>
</file>