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87" r:id="rId5"/>
    <p:sldId id="259" r:id="rId6"/>
    <p:sldId id="264" r:id="rId7"/>
    <p:sldId id="260" r:id="rId8"/>
    <p:sldId id="261" r:id="rId9"/>
    <p:sldId id="262" r:id="rId10"/>
    <p:sldId id="288" r:id="rId11"/>
    <p:sldId id="263" r:id="rId12"/>
    <p:sldId id="265" r:id="rId13"/>
    <p:sldId id="266" r:id="rId14"/>
    <p:sldId id="267" r:id="rId15"/>
    <p:sldId id="268" r:id="rId16"/>
    <p:sldId id="289" r:id="rId17"/>
    <p:sldId id="269" r:id="rId18"/>
    <p:sldId id="270" r:id="rId19"/>
    <p:sldId id="271" r:id="rId20"/>
    <p:sldId id="290" r:id="rId21"/>
    <p:sldId id="272" r:id="rId22"/>
    <p:sldId id="273" r:id="rId23"/>
    <p:sldId id="274" r:id="rId24"/>
    <p:sldId id="275" r:id="rId25"/>
    <p:sldId id="276" r:id="rId26"/>
    <p:sldId id="285" r:id="rId27"/>
    <p:sldId id="291" r:id="rId28"/>
    <p:sldId id="283" r:id="rId29"/>
    <p:sldId id="286" r:id="rId30"/>
    <p:sldId id="277" r:id="rId31"/>
    <p:sldId id="278" r:id="rId32"/>
    <p:sldId id="279" r:id="rId33"/>
    <p:sldId id="280" r:id="rId34"/>
    <p:sldId id="281" r:id="rId35"/>
    <p:sldId id="282" r:id="rId36"/>
    <p:sldId id="292" r:id="rId37"/>
    <p:sldId id="293" r:id="rId3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ko-KR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73C3-4897-4C2F-9BAC-F038268891F7}" type="datetimeFigureOut">
              <a:rPr lang="ko-KR" altLang="en-US" smtClean="0"/>
              <a:pPr/>
              <a:t>2011-08-29</a:t>
            </a:fld>
            <a:endParaRPr lang="ko-KR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2F0B-C80E-4E87-B34D-BA35C88B95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73C3-4897-4C2F-9BAC-F038268891F7}" type="datetimeFigureOut">
              <a:rPr lang="ko-KR" altLang="en-US" smtClean="0"/>
              <a:pPr/>
              <a:t>2011-08-29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2F0B-C80E-4E87-B34D-BA35C88B95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73C3-4897-4C2F-9BAC-F038268891F7}" type="datetimeFigureOut">
              <a:rPr lang="ko-KR" altLang="en-US" smtClean="0"/>
              <a:pPr/>
              <a:t>2011-08-29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2F0B-C80E-4E87-B34D-BA35C88B95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73C3-4897-4C2F-9BAC-F038268891F7}" type="datetimeFigureOut">
              <a:rPr lang="ko-KR" altLang="en-US" smtClean="0"/>
              <a:pPr/>
              <a:t>2011-08-29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2F0B-C80E-4E87-B34D-BA35C88B95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73C3-4897-4C2F-9BAC-F038268891F7}" type="datetimeFigureOut">
              <a:rPr lang="ko-KR" altLang="en-US" smtClean="0"/>
              <a:pPr/>
              <a:t>2011-08-29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2F0B-C80E-4E87-B34D-BA35C88B95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73C3-4897-4C2F-9BAC-F038268891F7}" type="datetimeFigureOut">
              <a:rPr lang="ko-KR" altLang="en-US" smtClean="0"/>
              <a:pPr/>
              <a:t>2011-08-29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2F0B-C80E-4E87-B34D-BA35C88B95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73C3-4897-4C2F-9BAC-F038268891F7}" type="datetimeFigureOut">
              <a:rPr lang="ko-KR" altLang="en-US" smtClean="0"/>
              <a:pPr/>
              <a:t>2011-08-29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2F0B-C80E-4E87-B34D-BA35C88B95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73C3-4897-4C2F-9BAC-F038268891F7}" type="datetimeFigureOut">
              <a:rPr lang="ko-KR" altLang="en-US" smtClean="0"/>
              <a:pPr/>
              <a:t>2011-08-29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CA2F0B-C80E-4E87-B34D-BA35C88B953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73C3-4897-4C2F-9BAC-F038268891F7}" type="datetimeFigureOut">
              <a:rPr lang="ko-KR" altLang="en-US" smtClean="0"/>
              <a:pPr/>
              <a:t>2011-08-29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2F0B-C80E-4E87-B34D-BA35C88B95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73C3-4897-4C2F-9BAC-F038268891F7}" type="datetimeFigureOut">
              <a:rPr lang="ko-KR" altLang="en-US" smtClean="0"/>
              <a:pPr/>
              <a:t>2011-08-29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FCA2F0B-C80E-4E87-B34D-BA35C88B95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ko-KR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B5973C3-4897-4C2F-9BAC-F038268891F7}" type="datetimeFigureOut">
              <a:rPr lang="ko-KR" altLang="en-US" smtClean="0"/>
              <a:pPr/>
              <a:t>2011-08-29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2F0B-C80E-4E87-B34D-BA35C88B95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  <a:p>
            <a:pPr lvl="1" eaLnBrk="1" latinLnBrk="0" hangingPunct="1"/>
            <a:r>
              <a:rPr kumimoji="0" lang="en-US" altLang="ko-KR" smtClean="0"/>
              <a:t>Second level</a:t>
            </a:r>
          </a:p>
          <a:p>
            <a:pPr lvl="2" eaLnBrk="1" latinLnBrk="0" hangingPunct="1"/>
            <a:r>
              <a:rPr kumimoji="0" lang="en-US" altLang="ko-KR" smtClean="0"/>
              <a:t>Third level</a:t>
            </a:r>
          </a:p>
          <a:p>
            <a:pPr lvl="3" eaLnBrk="1" latinLnBrk="0" hangingPunct="1"/>
            <a:r>
              <a:rPr kumimoji="0" lang="en-US" altLang="ko-KR" smtClean="0"/>
              <a:t>Fourth level</a:t>
            </a:r>
          </a:p>
          <a:p>
            <a:pPr lvl="4" eaLnBrk="1" latinLnBrk="0" hangingPunct="1"/>
            <a:r>
              <a:rPr kumimoji="0" lang="en-US" altLang="ko-KR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B5973C3-4897-4C2F-9BAC-F038268891F7}" type="datetimeFigureOut">
              <a:rPr lang="ko-KR" altLang="en-US" smtClean="0"/>
              <a:pPr/>
              <a:t>2011-08-29</a:t>
            </a:fld>
            <a:endParaRPr lang="ko-KR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FCA2F0B-C80E-4E87-B34D-BA35C88B95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1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1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1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1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1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bg.net/chindict/chindict.php?page=worddict&amp;wdrst=0&amp;wdqb=stupi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mdbg.net/chindict/chindict.php?page=worddict&amp;wdrst=0&amp;wdqb=bes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mdbg.net/chindict/chindict.php?page=worddict&amp;wdrst=0&amp;wdqb=wush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mdbg.net/chindict/chindict.php?page=worddict&amp;wdrst=0&amp;wdqb=born" TargetMode="External"/><Relationship Id="rId7" Type="http://schemas.openxmlformats.org/officeDocument/2006/relationships/image" Target="../media/image59.jpeg"/><Relationship Id="rId2" Type="http://schemas.openxmlformats.org/officeDocument/2006/relationships/hyperlink" Target="http://www.mdbg.net/chindict/chindict.php?page=worddict&amp;wdrst=0&amp;wdqb=toug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hyperlink" Target="http://www.mdbg.net/chindict/chindict.php?page=worddict&amp;wdrst=0&amp;wdqb=free" TargetMode="External"/><Relationship Id="rId4" Type="http://schemas.openxmlformats.org/officeDocument/2006/relationships/hyperlink" Target="http://www.mdbg.net/chindict/chindict.php?page=worddict&amp;wdrst=0&amp;wdqb=die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dbg.net/chindict/chindict.php?page=worddict&amp;wdrst=0&amp;wdqb=adult" TargetMode="External"/><Relationship Id="rId3" Type="http://schemas.openxmlformats.org/officeDocument/2006/relationships/hyperlink" Target="http://www.mdbg.net/chindict/chindict.php?page=worddict&amp;wdrst=0&amp;wdqb=cooperate" TargetMode="External"/><Relationship Id="rId7" Type="http://schemas.openxmlformats.org/officeDocument/2006/relationships/hyperlink" Target="http://www.mdbg.net/chindict/chindict.php?page=worddict&amp;wdrst=0&amp;wdqb=development" TargetMode="External"/><Relationship Id="rId2" Type="http://schemas.openxmlformats.org/officeDocument/2006/relationships/hyperlink" Target="http://www.mdbg.net/chindict/chindict.php?page=worddict&amp;wdrst=0&amp;wdqb=sha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dbg.net/chindict/chindict.php?page=worddict&amp;wdrst=0&amp;wdqb=rebel" TargetMode="External"/><Relationship Id="rId5" Type="http://schemas.openxmlformats.org/officeDocument/2006/relationships/hyperlink" Target="http://www.mdbg.net/chindict/chindict.php?page=worddict&amp;wdrst=0&amp;wdqb=teenager" TargetMode="External"/><Relationship Id="rId10" Type="http://schemas.openxmlformats.org/officeDocument/2006/relationships/hyperlink" Target="http://www.mdbg.net/chindict/chindict.php?wdrst=0&amp;wdqb=independent" TargetMode="External"/><Relationship Id="rId4" Type="http://schemas.openxmlformats.org/officeDocument/2006/relationships/hyperlink" Target="http://www.mdbg.net/chindict/chindict.php?page=worddict&amp;wdrst=0&amp;wdqb=rules" TargetMode="External"/><Relationship Id="rId9" Type="http://schemas.openxmlformats.org/officeDocument/2006/relationships/hyperlink" Target="http://www.mdbg.net/chindict/chindict.php?page=worddict&amp;wdrst=0&amp;wdqb=identity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dbg.net/chindict/chindict.php?page=worddict&amp;wdrst=0&amp;wdqb=identity" TargetMode="External"/><Relationship Id="rId3" Type="http://schemas.openxmlformats.org/officeDocument/2006/relationships/hyperlink" Target="http://www.mdbg.net/chindict/chindict.php?page=worddict&amp;wdrst=0&amp;wdqb=role" TargetMode="External"/><Relationship Id="rId7" Type="http://schemas.openxmlformats.org/officeDocument/2006/relationships/hyperlink" Target="http://www.mdbg.net/chindict/chindict.php?page=worddict&amp;wdrst=0&amp;wdqb=unique" TargetMode="External"/><Relationship Id="rId2" Type="http://schemas.openxmlformats.org/officeDocument/2006/relationships/hyperlink" Target="http://www.mdbg.net/chindict/chindict.php?page=worddict&amp;wdrst=0&amp;wdqb=experi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dbg.net/chindict/chindict.php?page=worddict&amp;wdrst=0&amp;wdqb=process" TargetMode="External"/><Relationship Id="rId5" Type="http://schemas.openxmlformats.org/officeDocument/2006/relationships/hyperlink" Target="http://www.mdbg.net/chindict/chindict.php?page=worddict&amp;wdrst=0&amp;wdqb=ideology" TargetMode="External"/><Relationship Id="rId10" Type="http://schemas.openxmlformats.org/officeDocument/2006/relationships/hyperlink" Target="http://www.mdbg.net/chindict/chindict.php?page=worddict&amp;wdrst=0&amp;wdqb=race" TargetMode="External"/><Relationship Id="rId4" Type="http://schemas.openxmlformats.org/officeDocument/2006/relationships/hyperlink" Target="http://www.mdbg.net/chindict/chindict.php?page=worddict&amp;wdrst=0&amp;wdqb=behavior" TargetMode="External"/><Relationship Id="rId9" Type="http://schemas.openxmlformats.org/officeDocument/2006/relationships/hyperlink" Target="http://www.mdbg.net/chindict/chindict.php?page=worddict&amp;wdrst=0&amp;wdqb=rebellion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dbg.net/chindict/chindict.php?page=worddict&amp;wdrst=0&amp;wdqb=British" TargetMode="External"/><Relationship Id="rId3" Type="http://schemas.openxmlformats.org/officeDocument/2006/relationships/hyperlink" Target="http://www.mdbg.net/chindict/chindict.php?page=worddict&amp;wdrst=0&amp;wdqb=class" TargetMode="External"/><Relationship Id="rId7" Type="http://schemas.openxmlformats.org/officeDocument/2006/relationships/hyperlink" Target="http://www.mdbg.net/chindict/chindict.php?page=worddict&amp;wdrst=0&amp;wdqb=fight" TargetMode="External"/><Relationship Id="rId2" Type="http://schemas.openxmlformats.org/officeDocument/2006/relationships/hyperlink" Target="http://www.mdbg.net/chindict/chindict.php?page=worddict&amp;wdrst=0&amp;wdqb=cultu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dbg.net/chindict/chindict.php?page=worddict&amp;wdrst=0&amp;wdqb=rebellion" TargetMode="External"/><Relationship Id="rId5" Type="http://schemas.openxmlformats.org/officeDocument/2006/relationships/hyperlink" Target="http://www.mdbg.net/chindict/chindict.php?page=worddict&amp;wdrst=0&amp;wdqb=general" TargetMode="External"/><Relationship Id="rId10" Type="http://schemas.openxmlformats.org/officeDocument/2006/relationships/hyperlink" Target="http://www.mdbg.net/chindict/chindict.php?page=worddict&amp;wdrst=0&amp;wdqb=independence" TargetMode="External"/><Relationship Id="rId4" Type="http://schemas.openxmlformats.org/officeDocument/2006/relationships/hyperlink" Target="http://www.mdbg.net/chindict/chindict.php?page=worddict&amp;wdrst=0&amp;wdqb=president" TargetMode="External"/><Relationship Id="rId9" Type="http://schemas.openxmlformats.org/officeDocument/2006/relationships/hyperlink" Target="http://www.mdbg.net/chindict/chindict.php?page=worddict&amp;wdrst=0&amp;wdqb=invader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dbg.net/chindict/chindict.php?wdrst=0&amp;wdqb=embarrassed" TargetMode="External"/><Relationship Id="rId3" Type="http://schemas.openxmlformats.org/officeDocument/2006/relationships/hyperlink" Target="http://www.mdbg.net/chindict/chindict.php?page=worddict&amp;wdrst=0&amp;wdqb=coward" TargetMode="External"/><Relationship Id="rId7" Type="http://schemas.openxmlformats.org/officeDocument/2006/relationships/hyperlink" Target="http://www.mdbg.net/chindict/chindict.php?page=worddict&amp;wdrst=0&amp;wdqb=proud" TargetMode="External"/><Relationship Id="rId2" Type="http://schemas.openxmlformats.org/officeDocument/2006/relationships/hyperlink" Target="http://www.mdbg.net/chindict/chindict.php?page=worddict&amp;wdrst=0&amp;wdqb=colon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dbg.net/chindict/chindict.php?page=worddict&amp;wdrst=0&amp;wdqb=Smart" TargetMode="External"/><Relationship Id="rId5" Type="http://schemas.openxmlformats.org/officeDocument/2006/relationships/hyperlink" Target="http://www.mdbg.net/chindict/chindict.php?page=worddict&amp;wdrst=0&amp;wdqb=drug" TargetMode="External"/><Relationship Id="rId10" Type="http://schemas.openxmlformats.org/officeDocument/2006/relationships/hyperlink" Target="http://www.mdbg.net/chindict/chindict.php?page=worddict&amp;wdrst=0&amp;wdqb=admire" TargetMode="External"/><Relationship Id="rId4" Type="http://schemas.openxmlformats.org/officeDocument/2006/relationships/hyperlink" Target="http://www.mdbg.net/chindict/chindict.php?page=worddict&amp;wdrst=0&amp;wdqb=rebellion" TargetMode="External"/><Relationship Id="rId9" Type="http://schemas.openxmlformats.org/officeDocument/2006/relationships/hyperlink" Target="http://www.mdbg.net/chindict/chindict.php?page=worddict&amp;wdrst=0&amp;wdqb=help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dbg.net/chindict/chindict.php?page=worddict&amp;wdrst=0&amp;wdqb=whole+wheat+bread" TargetMode="External"/><Relationship Id="rId3" Type="http://schemas.openxmlformats.org/officeDocument/2006/relationships/hyperlink" Target="http://www.mdbg.net/chindict/chindict.php?wdrst=0&amp;wdqb=imitate" TargetMode="External"/><Relationship Id="rId7" Type="http://schemas.openxmlformats.org/officeDocument/2006/relationships/hyperlink" Target="http://www.mdbg.net/chindict/chindict.php?page=worddict&amp;wdrst=0&amp;wdqb=jam" TargetMode="External"/><Relationship Id="rId2" Type="http://schemas.openxmlformats.org/officeDocument/2006/relationships/hyperlink" Target="http://www.mdbg.net/chindict/chindict.php?page=worddict&amp;wdrst=0&amp;wdqb=be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dbg.net/chindict/chindict.php?page=worddict&amp;wdrst=0&amp;wdqb=peanut+butter" TargetMode="External"/><Relationship Id="rId5" Type="http://schemas.openxmlformats.org/officeDocument/2006/relationships/hyperlink" Target="http://www.mdbg.net/chindict/chindict.php?page=worddict&amp;wdrst=0&amp;wdqb=boring" TargetMode="External"/><Relationship Id="rId10" Type="http://schemas.openxmlformats.org/officeDocument/2006/relationships/hyperlink" Target="http://www.mdbg.net/chindict/chindict.php?page=worddict&amp;wdrst=0&amp;wdqb=martial+arts" TargetMode="External"/><Relationship Id="rId4" Type="http://schemas.openxmlformats.org/officeDocument/2006/relationships/hyperlink" Target="http://www.mdbg.net/chindict/chindict.php?page=worddict&amp;wdrst=0&amp;wdqb=unique" TargetMode="External"/><Relationship Id="rId9" Type="http://schemas.openxmlformats.org/officeDocument/2006/relationships/hyperlink" Target="http://www.mdbg.net/chindict/chindict.php?page=worddict&amp;wdrst=0&amp;wdqb=tuna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dbg.net/chindict/chindict.php?page=worddict&amp;wdrst=0&amp;wdqb=burn" TargetMode="External"/><Relationship Id="rId13" Type="http://schemas.openxmlformats.org/officeDocument/2006/relationships/image" Target="../media/image39.jpeg"/><Relationship Id="rId3" Type="http://schemas.openxmlformats.org/officeDocument/2006/relationships/hyperlink" Target="http://www.mdbg.net/chindict/chindict.php?page=worddict&amp;wdrst=0&amp;wdqb=newspaper" TargetMode="External"/><Relationship Id="rId7" Type="http://schemas.openxmlformats.org/officeDocument/2006/relationships/hyperlink" Target="http://www.mdbg.net/chindict/chindict.php?page=worddict&amp;wdrst=0&amp;wdqb=joke" TargetMode="External"/><Relationship Id="rId12" Type="http://schemas.openxmlformats.org/officeDocument/2006/relationships/image" Target="../media/image69.jpeg"/><Relationship Id="rId17" Type="http://schemas.openxmlformats.org/officeDocument/2006/relationships/image" Target="../media/image19.jpeg"/><Relationship Id="rId2" Type="http://schemas.openxmlformats.org/officeDocument/2006/relationships/hyperlink" Target="http://www.mdbg.net/chindict/chindict.php?page=worddict&amp;wdrst=0&amp;wdqb=environment" TargetMode="Externa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dbg.net/chindict/chindict.php?page=worddict&amp;wdrst=0&amp;wdqb=escape" TargetMode="External"/><Relationship Id="rId11" Type="http://schemas.openxmlformats.org/officeDocument/2006/relationships/image" Target="../media/image60.png"/><Relationship Id="rId5" Type="http://schemas.openxmlformats.org/officeDocument/2006/relationships/hyperlink" Target="http://www.mdbg.net/chindict/chindict.php?page=worddict&amp;wdrst=0&amp;wdqb=reality" TargetMode="External"/><Relationship Id="rId15" Type="http://schemas.openxmlformats.org/officeDocument/2006/relationships/image" Target="../media/image70.jpeg"/><Relationship Id="rId10" Type="http://schemas.openxmlformats.org/officeDocument/2006/relationships/image" Target="../media/image68.jpeg"/><Relationship Id="rId4" Type="http://schemas.openxmlformats.org/officeDocument/2006/relationships/hyperlink" Target="http://www.mdbg.net/chindict/chindict.php?page=worddict&amp;wdrst=0&amp;wdqb=issue" TargetMode="External"/><Relationship Id="rId9" Type="http://schemas.openxmlformats.org/officeDocument/2006/relationships/image" Target="../media/image67.jpeg"/><Relationship Id="rId1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lligator" TargetMode="External"/><Relationship Id="rId2" Type="http://schemas.openxmlformats.org/officeDocument/2006/relationships/hyperlink" Target="http://en.wikipedia.org/wiki/Simplified_Chinese_character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China" TargetMode="External"/><Relationship Id="rId4" Type="http://schemas.openxmlformats.org/officeDocument/2006/relationships/hyperlink" Target="http://en.wikipedia.org/wiki/Alligatorida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09800"/>
            <a:ext cx="8686800" cy="1470025"/>
          </a:xfrm>
        </p:spPr>
        <p:txBody>
          <a:bodyPr>
            <a:noAutofit/>
          </a:bodyPr>
          <a:lstStyle/>
          <a:p>
            <a:r>
              <a:rPr lang="en-US" altLang="ko-KR" sz="6000" b="1" i="1" dirty="0" smtClean="0">
                <a:solidFill>
                  <a:srgbClr val="FF0000"/>
                </a:solidFill>
              </a:rPr>
              <a:t>Teen Rebel</a:t>
            </a:r>
            <a:r>
              <a:rPr lang="ko-KR" altLang="en-US" sz="6000" b="1" i="1" dirty="0" smtClean="0">
                <a:solidFill>
                  <a:srgbClr val="FF0000"/>
                </a:solidFill>
              </a:rPr>
              <a:t> </a:t>
            </a:r>
            <a:r>
              <a:rPr lang="ko-KR" altLang="en-US" sz="6000" dirty="0" smtClean="0"/>
              <a:t>青少年反叛</a:t>
            </a:r>
            <a:endParaRPr lang="ko-KR" alt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276600"/>
            <a:ext cx="6400800" cy="685800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solidFill>
                  <a:schemeClr val="tx1"/>
                </a:solidFill>
              </a:rPr>
              <a:t>Fight the power!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867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Teenager: </a:t>
            </a:r>
            <a:r>
              <a:rPr lang="en-US" altLang="ko-KR" dirty="0" err="1" smtClean="0">
                <a:hlinkClick r:id=""/>
              </a:rPr>
              <a:t>qīng</a:t>
            </a:r>
            <a:r>
              <a:rPr lang="en-US" altLang="ko-KR" dirty="0" smtClean="0">
                <a:hlinkClick r:id=""/>
              </a:rPr>
              <a:t>​</a:t>
            </a:r>
            <a:r>
              <a:rPr lang="en-US" altLang="ko-KR" dirty="0" err="1" smtClean="0">
                <a:hlinkClick r:id=""/>
              </a:rPr>
              <a:t>shào</a:t>
            </a:r>
            <a:r>
              <a:rPr lang="en-US" altLang="ko-KR" dirty="0" smtClean="0">
                <a:hlinkClick r:id=""/>
              </a:rPr>
              <a:t>​</a:t>
            </a:r>
            <a:r>
              <a:rPr lang="en-US" altLang="ko-KR" dirty="0" err="1" smtClean="0">
                <a:hlinkClick r:id=""/>
              </a:rPr>
              <a:t>nián</a:t>
            </a:r>
            <a:r>
              <a:rPr lang="en-US" altLang="ko-KR" dirty="0" smtClean="0">
                <a:hlinkClick r:id=""/>
              </a:rPr>
              <a:t>​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5" name="Picture 4" descr="Che guev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05000" cy="2323171"/>
          </a:xfrm>
          <a:prstGeom prst="rect">
            <a:avLst/>
          </a:prstGeom>
        </p:spPr>
      </p:pic>
      <p:pic>
        <p:nvPicPr>
          <p:cNvPr id="6" name="Picture 5" descr="Rebel without a ca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4000500"/>
            <a:ext cx="1905000" cy="2857500"/>
          </a:xfrm>
          <a:prstGeom prst="rect">
            <a:avLst/>
          </a:prstGeom>
        </p:spPr>
      </p:pic>
      <p:pic>
        <p:nvPicPr>
          <p:cNvPr id="7" name="Picture 6" descr="DM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0"/>
            <a:ext cx="3048000" cy="2286000"/>
          </a:xfrm>
          <a:prstGeom prst="rect">
            <a:avLst/>
          </a:prstGeom>
        </p:spPr>
      </p:pic>
      <p:pic>
        <p:nvPicPr>
          <p:cNvPr id="8" name="Picture 7" descr="Seize the da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3581400"/>
            <a:ext cx="2095500" cy="2095500"/>
          </a:xfrm>
          <a:prstGeom prst="rect">
            <a:avLst/>
          </a:prstGeom>
        </p:spPr>
      </p:pic>
      <p:pic>
        <p:nvPicPr>
          <p:cNvPr id="9" name="Picture 8" descr="thumbnailCAI2TDL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4714875"/>
            <a:ext cx="2857500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Save the dolphins!</a:t>
            </a:r>
            <a:endParaRPr lang="ko-KR" altLang="en-US" dirty="0"/>
          </a:p>
        </p:txBody>
      </p:sp>
      <p:pic>
        <p:nvPicPr>
          <p:cNvPr id="4" name="Content Placeholder 3" descr="Dolphin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77131"/>
            <a:ext cx="9144000" cy="571500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6324600"/>
          </a:xfrm>
        </p:spPr>
        <p:txBody>
          <a:bodyPr/>
          <a:lstStyle/>
          <a:p>
            <a:r>
              <a:rPr lang="en-US" altLang="ko-KR" dirty="0" smtClean="0"/>
              <a:t>Though history always puts great generals 将 first, I personally admire </a:t>
            </a:r>
            <a:r>
              <a:rPr lang="en-US" altLang="ko-KR" dirty="0" err="1" smtClean="0"/>
              <a:t>尊崇</a:t>
            </a:r>
            <a:r>
              <a:rPr lang="en-US" altLang="ko-KR" dirty="0" smtClean="0"/>
              <a:t> Sun </a:t>
            </a:r>
            <a:r>
              <a:rPr lang="en-US" altLang="ko-KR" dirty="0" err="1" smtClean="0"/>
              <a:t>Yat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Sen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孙中山</a:t>
            </a:r>
            <a:r>
              <a:rPr lang="en-US" altLang="ko-KR" dirty="0" smtClean="0"/>
              <a:t> in China, and Thomas Jefferson in the U.S. the most.</a:t>
            </a:r>
            <a:endParaRPr lang="ko-KR" altLang="en-US" dirty="0"/>
          </a:p>
        </p:txBody>
      </p:sp>
      <p:pic>
        <p:nvPicPr>
          <p:cNvPr id="4" name="Picture 3" descr="Sun yat s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362200"/>
            <a:ext cx="2038350" cy="2857500"/>
          </a:xfrm>
          <a:prstGeom prst="rect">
            <a:avLst/>
          </a:prstGeom>
        </p:spPr>
      </p:pic>
      <p:pic>
        <p:nvPicPr>
          <p:cNvPr id="5" name="Picture 4" descr="Sun Zhong Sh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676400"/>
            <a:ext cx="2257425" cy="2857500"/>
          </a:xfrm>
          <a:prstGeom prst="rect">
            <a:avLst/>
          </a:prstGeom>
        </p:spPr>
      </p:pic>
      <p:pic>
        <p:nvPicPr>
          <p:cNvPr id="6" name="Picture 5" descr="Jeffers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1752600"/>
            <a:ext cx="2857500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5410200"/>
            <a:ext cx="7467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/>
              <a:t>So, some rebels </a:t>
            </a:r>
            <a:r>
              <a:rPr lang="en-US" altLang="ko-KR" sz="4000" dirty="0" err="1" smtClean="0"/>
              <a:t>反叛</a:t>
            </a:r>
            <a:r>
              <a:rPr lang="en-US" altLang="ko-KR" sz="4000" dirty="0" smtClean="0"/>
              <a:t> are great!</a:t>
            </a:r>
            <a:endParaRPr lang="ko-KR" altLang="ko-KR" sz="4000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bel without a ca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38100"/>
            <a:ext cx="2438400" cy="3657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781800" cy="6126163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But, some rebels are just </a:t>
            </a:r>
            <a:r>
              <a:rPr lang="en-US" altLang="ko-KR" dirty="0" err="1" smtClean="0"/>
              <a:t>stupid</a:t>
            </a:r>
            <a:r>
              <a:rPr lang="en-US" altLang="ko-KR" dirty="0" err="1" smtClean="0">
                <a:hlinkClick r:id="rId3" tooltip="Show information about all characters"/>
              </a:rPr>
              <a:t>二</a:t>
            </a:r>
            <a:r>
              <a:rPr lang="en-US" altLang="ko-KR" dirty="0" smtClean="0"/>
              <a:t>.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James Dean was a famous American rebel. He was a movie actor and made a very famous movie called: Rebel without a cause. 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He liked to drive fast cars and drink a lot of alcohol. People warned</a:t>
            </a:r>
            <a:r>
              <a:rPr lang="ko-KR" altLang="en-US" dirty="0" smtClean="0"/>
              <a:t> 提醒</a:t>
            </a:r>
            <a:r>
              <a:rPr lang="en-US" altLang="ko-KR" dirty="0" smtClean="0"/>
              <a:t> him not to drive so fast, but he didn’t listen and he died in a car crash when he was very young. This is a sad but true story of a teen rebel.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James dean mosi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3657600"/>
            <a:ext cx="23622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r>
              <a:rPr lang="en-US" altLang="ko-KR" dirty="0" smtClean="0"/>
              <a:t>Of course, now in China and the U.S. people have a lot of freedom</a:t>
            </a:r>
            <a:r>
              <a:rPr lang="ko-KR" altLang="en-US" dirty="0" smtClean="0"/>
              <a:t> 自由</a:t>
            </a:r>
            <a:r>
              <a:rPr lang="en-US" altLang="ko-KR" dirty="0" smtClean="0"/>
              <a:t>, and foreigners do not control our countries. So, teens sometimes don’t know what to rebel against. </a:t>
            </a:r>
            <a:endParaRPr lang="ko-KR" altLang="ko-KR" dirty="0" smtClean="0"/>
          </a:p>
          <a:p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dirty="0" smtClean="0"/>
              <a:t>So, they often just rebel against parents, teachers, and society</a:t>
            </a:r>
            <a:r>
              <a:rPr lang="ko-KR" altLang="en-US" dirty="0" smtClean="0"/>
              <a:t> 社会</a:t>
            </a:r>
            <a:r>
              <a:rPr lang="en-US" altLang="ko-KR" dirty="0" smtClean="0"/>
              <a:t> in general.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Student f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10150"/>
            <a:ext cx="2466975" cy="1847850"/>
          </a:xfrm>
          <a:prstGeom prst="rect">
            <a:avLst/>
          </a:prstGeom>
        </p:spPr>
      </p:pic>
      <p:pic>
        <p:nvPicPr>
          <p:cNvPr id="5" name="Picture 4" descr="Student dem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3886200"/>
            <a:ext cx="3009900" cy="1524000"/>
          </a:xfrm>
          <a:prstGeom prst="rect">
            <a:avLst/>
          </a:prstGeom>
        </p:spPr>
      </p:pic>
      <p:pic>
        <p:nvPicPr>
          <p:cNvPr id="6" name="Picture 5" descr="Students sleep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648200"/>
            <a:ext cx="2609850" cy="1752600"/>
          </a:xfrm>
          <a:prstGeom prst="rect">
            <a:avLst/>
          </a:prstGeom>
        </p:spPr>
      </p:pic>
      <p:pic>
        <p:nvPicPr>
          <p:cNvPr id="7" name="Picture 6" descr="cell-phone-under-desk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3204966"/>
            <a:ext cx="2438400" cy="36530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897563"/>
          </a:xfrm>
        </p:spPr>
        <p:txBody>
          <a:bodyPr/>
          <a:lstStyle/>
          <a:p>
            <a:r>
              <a:rPr lang="en-US" altLang="ko-KR" dirty="0" smtClean="0"/>
              <a:t>That’s an easy rebellion. You punish</a:t>
            </a:r>
            <a:r>
              <a:rPr lang="ko-KR" altLang="en-US" dirty="0" smtClean="0"/>
              <a:t> 处罚</a:t>
            </a:r>
            <a:r>
              <a:rPr lang="en-US" altLang="ko-KR" dirty="0" smtClean="0"/>
              <a:t> your parents and teachers by doing nothing in school or just doing badly. Play games all night and sleeping through class is the </a:t>
            </a:r>
            <a:r>
              <a:rPr lang="en-US" altLang="ko-KR" dirty="0" smtClean="0">
                <a:solidFill>
                  <a:srgbClr val="FFC000"/>
                </a:solidFill>
              </a:rPr>
              <a:t>coward’s </a:t>
            </a:r>
            <a:r>
              <a:rPr lang="en-US" altLang="ko-KR" b="1" dirty="0" err="1" smtClean="0">
                <a:solidFill>
                  <a:srgbClr val="FFC000"/>
                </a:solidFill>
              </a:rPr>
              <a:t>孬种</a:t>
            </a:r>
            <a:r>
              <a:rPr lang="en-US" altLang="ko-KR" dirty="0" err="1" smtClean="0">
                <a:solidFill>
                  <a:srgbClr val="FFC000"/>
                </a:solidFill>
              </a:rPr>
              <a:t>rebellion</a:t>
            </a:r>
            <a:r>
              <a:rPr lang="en-US" altLang="ko-KR" b="1" dirty="0" err="1" smtClean="0">
                <a:solidFill>
                  <a:srgbClr val="FFC000"/>
                </a:solidFill>
              </a:rPr>
              <a:t>变</a:t>
            </a:r>
            <a:r>
              <a:rPr lang="en-US" altLang="ko-KR" dirty="0" smtClean="0">
                <a:solidFill>
                  <a:srgbClr val="FFC000"/>
                </a:solidFill>
              </a:rPr>
              <a:t> . </a:t>
            </a:r>
            <a:r>
              <a:rPr lang="en-US" altLang="ko-KR" dirty="0" smtClean="0"/>
              <a:t>It’s the same as drug addiction. </a:t>
            </a:r>
            <a:r>
              <a:rPr lang="en-US" altLang="ko-KR" sz="4000" b="1" dirty="0" err="1" smtClean="0">
                <a:solidFill>
                  <a:srgbClr val="FFC000"/>
                </a:solidFill>
              </a:rPr>
              <a:t>毒</a:t>
            </a:r>
            <a:r>
              <a:rPr lang="en-US" altLang="ko-KR" sz="5000" b="1" dirty="0" err="1" smtClean="0">
                <a:solidFill>
                  <a:srgbClr val="FFC000"/>
                </a:solidFill>
              </a:rPr>
              <a:t>瘾</a:t>
            </a:r>
            <a:r>
              <a:rPr lang="en-US" altLang="ko-KR" sz="5000" dirty="0" smtClean="0">
                <a:solidFill>
                  <a:srgbClr val="FFC000"/>
                </a:solidFill>
              </a:rPr>
              <a:t> </a:t>
            </a:r>
            <a:endParaRPr lang="ko-KR" altLang="ko-KR" sz="5000" dirty="0" smtClean="0">
              <a:solidFill>
                <a:srgbClr val="FFC000"/>
              </a:solidFill>
            </a:endParaRPr>
          </a:p>
          <a:p>
            <a:endParaRPr lang="ko-KR" altLang="en-US" dirty="0"/>
          </a:p>
        </p:txBody>
      </p:sp>
      <p:pic>
        <p:nvPicPr>
          <p:cNvPr id="4" name="Picture 3" descr="Cel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57600"/>
            <a:ext cx="2395728" cy="3200400"/>
          </a:xfrm>
          <a:prstGeom prst="rect">
            <a:avLst/>
          </a:prstGeom>
        </p:spPr>
      </p:pic>
      <p:pic>
        <p:nvPicPr>
          <p:cNvPr id="5" name="Picture 4" descr="Ce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3448" y="3657600"/>
            <a:ext cx="2130552" cy="3200400"/>
          </a:xfrm>
          <a:prstGeom prst="rect">
            <a:avLst/>
          </a:prstGeom>
        </p:spPr>
      </p:pic>
      <p:pic>
        <p:nvPicPr>
          <p:cNvPr id="6" name="Picture 5" descr="Junk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2819400"/>
            <a:ext cx="46482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0080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So, what is a good rebellion? Here are some questions to ask yourself. </a:t>
            </a:r>
            <a:endParaRPr lang="ko-KR" altLang="ko-KR" dirty="0" smtClean="0"/>
          </a:p>
          <a:p>
            <a:pPr>
              <a:buNone/>
            </a:pPr>
            <a:r>
              <a:rPr lang="en-US" altLang="ko-KR" dirty="0" smtClean="0"/>
              <a:t> </a:t>
            </a:r>
            <a:endParaRPr lang="ko-KR" altLang="ko-KR" dirty="0" smtClean="0"/>
          </a:p>
          <a:p>
            <a:pPr>
              <a:buNone/>
            </a:pPr>
            <a:r>
              <a:rPr lang="en-US" altLang="ko-KR" b="1" i="1" dirty="0" smtClean="0"/>
              <a:t>	</a:t>
            </a:r>
            <a:r>
              <a:rPr lang="en-US" altLang="ko-KR" b="1" i="1" dirty="0" smtClean="0">
                <a:solidFill>
                  <a:srgbClr val="FFFF00"/>
                </a:solidFill>
              </a:rPr>
              <a:t>Thoughts FOR REBELS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反叛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rgbClr val="FFFF00"/>
                </a:solidFill>
              </a:rPr>
              <a:t> </a:t>
            </a:r>
            <a:endParaRPr lang="ko-KR" altLang="ko-KR" dirty="0" smtClean="0">
              <a:solidFill>
                <a:srgbClr val="FFFF00"/>
              </a:solidFill>
            </a:endParaRPr>
          </a:p>
          <a:p>
            <a:r>
              <a:rPr lang="en-US" altLang="ko-KR" dirty="0" smtClean="0"/>
              <a:t>What good will come of this rebellion 变? (Will it help </a:t>
            </a:r>
            <a:r>
              <a:rPr lang="en-US" altLang="ko-KR" dirty="0" err="1" smtClean="0"/>
              <a:t>帮助</a:t>
            </a:r>
            <a:r>
              <a:rPr lang="en-US" altLang="ko-KR" dirty="0" smtClean="0"/>
              <a:t> me or anyone?)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Is this the smartest </a:t>
            </a:r>
            <a:r>
              <a:rPr lang="en-US" altLang="ko-KR" dirty="0" err="1" smtClean="0"/>
              <a:t>聪明</a:t>
            </a:r>
            <a:r>
              <a:rPr lang="en-US" altLang="ko-KR" dirty="0" smtClean="0"/>
              <a:t> rebellion I can do, or is it stupid?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When I am older, will I be proud </a:t>
            </a:r>
            <a:r>
              <a:rPr lang="en-US" altLang="ko-KR" dirty="0" err="1" smtClean="0"/>
              <a:t>自豪</a:t>
            </a:r>
            <a:r>
              <a:rPr lang="en-US" altLang="ko-KR" dirty="0" smtClean="0"/>
              <a:t> or embarrassed </a:t>
            </a:r>
            <a:r>
              <a:rPr lang="en-US" altLang="ko-KR" dirty="0" err="1" smtClean="0"/>
              <a:t>尴尬</a:t>
            </a:r>
            <a:r>
              <a:rPr lang="en-US" altLang="ko-KR" dirty="0" smtClean="0"/>
              <a:t> by this rebellion?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What would be a good rebellion now?</a:t>
            </a:r>
            <a:endParaRPr lang="ko-KR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How about… Save the Dolphins?</a:t>
            </a:r>
            <a:endParaRPr lang="ko-KR" altLang="en-US" dirty="0"/>
          </a:p>
        </p:txBody>
      </p:sp>
      <p:pic>
        <p:nvPicPr>
          <p:cNvPr id="4" name="Content Placeholder 3" descr="Dolphin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503172"/>
            <a:ext cx="6324600" cy="535482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5821363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>
                <a:solidFill>
                  <a:srgbClr val="FFFF00"/>
                </a:solidFill>
              </a:rPr>
              <a:t>And</a:t>
            </a:r>
            <a:r>
              <a:rPr lang="en-US" altLang="ko-KR" dirty="0" smtClean="0">
                <a:solidFill>
                  <a:srgbClr val="FFFF00"/>
                </a:solidFill>
              </a:rPr>
              <a:t> </a:t>
            </a:r>
            <a:r>
              <a:rPr lang="en-US" altLang="ko-KR" dirty="0" smtClean="0">
                <a:solidFill>
                  <a:srgbClr val="FFFF00"/>
                </a:solidFill>
              </a:rPr>
              <a:t>some </a:t>
            </a:r>
            <a:r>
              <a:rPr lang="en-US" altLang="ko-KR" dirty="0" smtClean="0">
                <a:solidFill>
                  <a:srgbClr val="FFFF00"/>
                </a:solidFill>
              </a:rPr>
              <a:t>other ideas</a:t>
            </a:r>
            <a:r>
              <a:rPr lang="en-US" altLang="ko-KR" dirty="0" smtClean="0">
                <a:solidFill>
                  <a:srgbClr val="FFFF00"/>
                </a:solidFill>
              </a:rPr>
              <a:t>:</a:t>
            </a:r>
            <a:endParaRPr lang="ko-KR" altLang="ko-KR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ko-KR" altLang="ko-KR" dirty="0" smtClean="0">
              <a:solidFill>
                <a:srgbClr val="FFFF00"/>
              </a:solidFill>
            </a:endParaRPr>
          </a:p>
          <a:p>
            <a:pPr lvl="0"/>
            <a:r>
              <a:rPr lang="en-US" altLang="ko-KR" b="1" dirty="0" smtClean="0">
                <a:solidFill>
                  <a:srgbClr val="00B0F0"/>
                </a:solidFill>
              </a:rPr>
              <a:t>Be unique </a:t>
            </a:r>
            <a:r>
              <a:rPr lang="en-US" altLang="ko-KR" b="1" dirty="0" err="1" smtClean="0">
                <a:solidFill>
                  <a:srgbClr val="00B0F0"/>
                </a:solidFill>
              </a:rPr>
              <a:t>特制</a:t>
            </a:r>
            <a:r>
              <a:rPr lang="en-US" altLang="ko-KR" b="1" dirty="0" smtClean="0">
                <a:solidFill>
                  <a:srgbClr val="00B0F0"/>
                </a:solidFill>
              </a:rPr>
              <a:t> by being the best </a:t>
            </a:r>
            <a:r>
              <a:rPr lang="en-US" altLang="ko-KR" b="1" dirty="0" err="1" smtClean="0">
                <a:solidFill>
                  <a:srgbClr val="00B0F0"/>
                </a:solidFill>
              </a:rPr>
              <a:t>最佳</a:t>
            </a:r>
            <a:r>
              <a:rPr lang="en-US" altLang="ko-KR" b="1" dirty="0" smtClean="0">
                <a:solidFill>
                  <a:srgbClr val="00B0F0"/>
                </a:solidFill>
              </a:rPr>
              <a:t> </a:t>
            </a:r>
            <a:r>
              <a:rPr lang="en-US" altLang="ko-KR" b="1" dirty="0" smtClean="0">
                <a:solidFill>
                  <a:srgbClr val="00B0F0"/>
                </a:solidFill>
                <a:hlinkClick r:id="rId2"/>
              </a:rPr>
              <a:t>​</a:t>
            </a:r>
            <a:r>
              <a:rPr lang="en-US" altLang="ko-KR" b="1" dirty="0" smtClean="0">
                <a:solidFill>
                  <a:srgbClr val="00B0F0"/>
                </a:solidFill>
              </a:rPr>
              <a:t> at what you do. </a:t>
            </a:r>
          </a:p>
          <a:p>
            <a:pPr lvl="0">
              <a:buNone/>
            </a:pPr>
            <a:endParaRPr lang="ko-KR" altLang="ko-KR" dirty="0" smtClean="0">
              <a:solidFill>
                <a:srgbClr val="FFFF00"/>
              </a:solidFill>
            </a:endParaRPr>
          </a:p>
          <a:p>
            <a:r>
              <a:rPr lang="en-US" altLang="ko-KR" b="1" dirty="0" smtClean="0">
                <a:solidFill>
                  <a:srgbClr val="7030A0"/>
                </a:solidFill>
              </a:rPr>
              <a:t>Copying 效 other people is a boring </a:t>
            </a:r>
            <a:r>
              <a:rPr lang="en-US" altLang="ko-KR" b="1" dirty="0" err="1" smtClean="0">
                <a:solidFill>
                  <a:srgbClr val="7030A0"/>
                </a:solidFill>
              </a:rPr>
              <a:t>无聊</a:t>
            </a:r>
            <a:r>
              <a:rPr lang="en-US" altLang="ko-KR" b="1" dirty="0" smtClean="0">
                <a:solidFill>
                  <a:srgbClr val="7030A0"/>
                </a:solidFill>
              </a:rPr>
              <a:t> </a:t>
            </a:r>
            <a:r>
              <a:rPr lang="en-US" altLang="ko-KR" b="1" dirty="0" err="1" smtClean="0">
                <a:solidFill>
                  <a:srgbClr val="7030A0"/>
                </a:solidFill>
              </a:rPr>
              <a:t>没有意思</a:t>
            </a:r>
            <a:r>
              <a:rPr lang="en-US" altLang="ko-KR" b="1" dirty="0" smtClean="0">
                <a:solidFill>
                  <a:srgbClr val="7030A0"/>
                </a:solidFill>
              </a:rPr>
              <a:t> rebellion.</a:t>
            </a:r>
            <a:endParaRPr lang="ko-KR" altLang="ko-KR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ko-KR" altLang="ko-KR" dirty="0" smtClean="0">
              <a:solidFill>
                <a:srgbClr val="FFFF00"/>
              </a:solidFill>
            </a:endParaRPr>
          </a:p>
          <a:p>
            <a:r>
              <a:rPr lang="en-US" altLang="ko-KR" b="1" dirty="0" smtClean="0">
                <a:solidFill>
                  <a:srgbClr val="FFFF00"/>
                </a:solidFill>
              </a:rPr>
              <a:t>For me, I want to be </a:t>
            </a:r>
            <a:r>
              <a:rPr lang="en-US" altLang="ko-KR" b="1" dirty="0" smtClean="0">
                <a:solidFill>
                  <a:srgbClr val="FF0000"/>
                </a:solidFill>
              </a:rPr>
              <a:t>smart and strong.</a:t>
            </a:r>
            <a:endParaRPr lang="ko-KR" altLang="ko-K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 smtClean="0">
                <a:solidFill>
                  <a:srgbClr val="FFFF00"/>
                </a:solidFill>
              </a:rPr>
              <a:t>	So, I have to eat </a:t>
            </a:r>
            <a:r>
              <a:rPr lang="en-US" altLang="ko-KR" b="1" i="1" dirty="0" err="1" smtClean="0">
                <a:solidFill>
                  <a:srgbClr val="00B050"/>
                </a:solidFill>
              </a:rPr>
              <a:t>gooooood</a:t>
            </a:r>
            <a:r>
              <a:rPr lang="en-US" altLang="ko-KR" dirty="0" smtClean="0">
                <a:solidFill>
                  <a:srgbClr val="FFFF00"/>
                </a:solidFill>
              </a:rPr>
              <a:t> </a:t>
            </a:r>
            <a:r>
              <a:rPr lang="en-US" altLang="ko-KR" dirty="0" smtClean="0">
                <a:solidFill>
                  <a:srgbClr val="FFFF00"/>
                </a:solidFill>
              </a:rPr>
              <a:t>food.</a:t>
            </a:r>
            <a:endParaRPr lang="ko-KR" altLang="ko-KR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ko-KR" altLang="ko-KR" dirty="0" smtClean="0">
              <a:solidFill>
                <a:srgbClr val="FFFF00"/>
              </a:solidFill>
            </a:endParaRPr>
          </a:p>
          <a:p>
            <a:pPr lvl="0"/>
            <a:r>
              <a:rPr lang="en-US" altLang="ko-KR" b="1" dirty="0" smtClean="0">
                <a:solidFill>
                  <a:srgbClr val="FFFF00"/>
                </a:solidFill>
              </a:rPr>
              <a:t>I would start my rebellion by </a:t>
            </a:r>
            <a:r>
              <a:rPr lang="en-US" altLang="ko-KR" b="1" dirty="0" smtClean="0">
                <a:solidFill>
                  <a:srgbClr val="FF0000"/>
                </a:solidFill>
              </a:rPr>
              <a:t>eating better </a:t>
            </a:r>
            <a:r>
              <a:rPr lang="en-US" altLang="ko-KR" b="1" dirty="0" smtClean="0">
                <a:solidFill>
                  <a:srgbClr val="FFFF00"/>
                </a:solidFill>
              </a:rPr>
              <a:t>than anyone else!</a:t>
            </a:r>
            <a:endParaRPr lang="ko-KR" altLang="ko-KR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ko-KR" altLang="ko-KR" dirty="0" smtClean="0"/>
          </a:p>
        </p:txBody>
      </p:sp>
      <p:pic>
        <p:nvPicPr>
          <p:cNvPr id="4" name="Picture 3" descr="Ea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0"/>
            <a:ext cx="1295400" cy="970300"/>
          </a:xfrm>
          <a:prstGeom prst="rect">
            <a:avLst/>
          </a:prstGeom>
        </p:spPr>
      </p:pic>
      <p:pic>
        <p:nvPicPr>
          <p:cNvPr id="5" name="Picture 4" descr="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7183" y="5457825"/>
            <a:ext cx="1916817" cy="1400175"/>
          </a:xfrm>
          <a:prstGeom prst="rect">
            <a:avLst/>
          </a:prstGeom>
        </p:spPr>
      </p:pic>
      <p:pic>
        <p:nvPicPr>
          <p:cNvPr id="6" name="Picture 5" descr="Malcolm 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1" y="5374012"/>
            <a:ext cx="1981200" cy="1483988"/>
          </a:xfrm>
          <a:prstGeom prst="rect">
            <a:avLst/>
          </a:prstGeom>
        </p:spPr>
      </p:pic>
      <p:pic>
        <p:nvPicPr>
          <p:cNvPr id="7" name="Picture 6" descr="spiderm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605272"/>
            <a:ext cx="914400" cy="12527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553200"/>
          </a:xfrm>
        </p:spPr>
        <p:txBody>
          <a:bodyPr/>
          <a:lstStyle/>
          <a:p>
            <a:r>
              <a:rPr lang="en-US" altLang="ko-KR" dirty="0" smtClean="0"/>
              <a:t>I’d bring from </a:t>
            </a:r>
            <a:r>
              <a:rPr lang="en-US" altLang="ko-KR" dirty="0" err="1" smtClean="0"/>
              <a:t>hom</a:t>
            </a:r>
            <a:r>
              <a:rPr lang="en-US" altLang="ko-KR" dirty="0" smtClean="0"/>
              <a:t>:</a:t>
            </a:r>
            <a:endParaRPr lang="ko-KR" altLang="ko-KR" dirty="0" smtClean="0"/>
          </a:p>
          <a:p>
            <a:r>
              <a:rPr lang="en-US" altLang="ko-KR" dirty="0" smtClean="0"/>
              <a:t>	…a bag of different fruits </a:t>
            </a:r>
            <a:r>
              <a:rPr lang="en-US" altLang="ko-KR" dirty="0" err="1" smtClean="0"/>
              <a:t>水果</a:t>
            </a:r>
            <a:r>
              <a:rPr lang="en-US" altLang="ko-KR" dirty="0" smtClean="0"/>
              <a:t> to school.</a:t>
            </a:r>
            <a:endParaRPr lang="ko-KR" altLang="ko-KR" dirty="0" smtClean="0"/>
          </a:p>
          <a:p>
            <a:r>
              <a:rPr lang="en-US" altLang="ko-KR" dirty="0" smtClean="0"/>
              <a:t> 	… a jar of peanut butter </a:t>
            </a:r>
            <a:r>
              <a:rPr lang="en-US" altLang="ko-KR" dirty="0" err="1" smtClean="0"/>
              <a:t>花生酱</a:t>
            </a:r>
            <a:r>
              <a:rPr lang="en-US" altLang="ko-KR" dirty="0" smtClean="0"/>
              <a:t> and jam </a:t>
            </a:r>
            <a:r>
              <a:rPr lang="en-US" altLang="ko-KR" dirty="0" err="1" smtClean="0"/>
              <a:t>果酱</a:t>
            </a:r>
            <a:r>
              <a:rPr lang="en-US" altLang="ko-KR" dirty="0" smtClean="0"/>
              <a:t> </a:t>
            </a:r>
            <a:endParaRPr lang="ko-KR" altLang="ko-KR" dirty="0" smtClean="0"/>
          </a:p>
          <a:p>
            <a:r>
              <a:rPr lang="en-US" altLang="ko-KR" dirty="0" smtClean="0"/>
              <a:t>		and whole wheat bread </a:t>
            </a:r>
            <a:r>
              <a:rPr lang="en-US" altLang="ko-KR" dirty="0" err="1" smtClean="0"/>
              <a:t>麸皮面包</a:t>
            </a:r>
            <a:r>
              <a:rPr lang="en-US" altLang="ko-KR" dirty="0" smtClean="0"/>
              <a:t> </a:t>
            </a:r>
            <a:endParaRPr lang="ko-KR" altLang="ko-KR" dirty="0" smtClean="0"/>
          </a:p>
          <a:p>
            <a:r>
              <a:rPr lang="en-US" altLang="ko-KR" dirty="0" smtClean="0"/>
              <a:t>	….cans of tuna fish </a:t>
            </a:r>
            <a:r>
              <a:rPr lang="en-US" altLang="ko-KR" dirty="0" err="1" smtClean="0"/>
              <a:t>吞拿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金枪鱼</a:t>
            </a:r>
            <a:endParaRPr lang="ko-KR" altLang="ko-KR" dirty="0" smtClean="0"/>
          </a:p>
          <a:p>
            <a:r>
              <a:rPr lang="en-US" altLang="ko-KR" dirty="0" smtClean="0"/>
              <a:t>	… and other healthy</a:t>
            </a:r>
          </a:p>
          <a:p>
            <a:pPr>
              <a:buNone/>
            </a:pPr>
            <a:r>
              <a:rPr lang="en-US" altLang="ko-KR" dirty="0" smtClean="0"/>
              <a:t>			foods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Tuna f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48200"/>
            <a:ext cx="1905000" cy="1219200"/>
          </a:xfrm>
          <a:prstGeom prst="rect">
            <a:avLst/>
          </a:prstGeom>
        </p:spPr>
      </p:pic>
      <p:pic>
        <p:nvPicPr>
          <p:cNvPr id="5" name="Picture 4" descr="whole_grain_br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4907280"/>
            <a:ext cx="1950720" cy="1950720"/>
          </a:xfrm>
          <a:prstGeom prst="rect">
            <a:avLst/>
          </a:prstGeom>
        </p:spPr>
      </p:pic>
      <p:pic>
        <p:nvPicPr>
          <p:cNvPr id="6" name="Picture 5" descr="Cereal cornflakes_250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8920" y="3962400"/>
            <a:ext cx="1915079" cy="2895600"/>
          </a:xfrm>
          <a:prstGeom prst="rect">
            <a:avLst/>
          </a:prstGeom>
        </p:spPr>
      </p:pic>
      <p:pic>
        <p:nvPicPr>
          <p:cNvPr id="7" name="Picture 6" descr="Peanut but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4686300"/>
            <a:ext cx="2105025" cy="2171700"/>
          </a:xfrm>
          <a:prstGeom prst="rect">
            <a:avLst/>
          </a:prstGeom>
        </p:spPr>
      </p:pic>
      <p:pic>
        <p:nvPicPr>
          <p:cNvPr id="8" name="Picture 7" descr="Red_App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2971800"/>
            <a:ext cx="1933297" cy="1752600"/>
          </a:xfrm>
          <a:prstGeom prst="rect">
            <a:avLst/>
          </a:prstGeom>
        </p:spPr>
      </p:pic>
      <p:pic>
        <p:nvPicPr>
          <p:cNvPr id="9" name="Picture 8" descr="smuckers-strawberry-jam-profi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81400" y="5003800"/>
            <a:ext cx="1854200" cy="1854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5897563"/>
          </a:xfrm>
        </p:spPr>
        <p:txBody>
          <a:bodyPr>
            <a:normAutofit lnSpcReduction="10000"/>
          </a:bodyPr>
          <a:lstStyle/>
          <a:p>
            <a:pPr lvl="0"/>
            <a:r>
              <a:rPr lang="en-US" altLang="ko-KR" b="1" dirty="0" smtClean="0"/>
              <a:t>I’d go to Greg’s Martial Art </a:t>
            </a:r>
            <a:r>
              <a:rPr lang="en-US" altLang="ko-KR" b="1" dirty="0" err="1" smtClean="0">
                <a:hlinkClick r:id="rId2" tooltip="Show information about all characters"/>
              </a:rPr>
              <a:t>武术</a:t>
            </a:r>
            <a:r>
              <a:rPr lang="en-US" altLang="ko-KR" b="1" dirty="0" smtClean="0"/>
              <a:t> Club </a:t>
            </a:r>
          </a:p>
          <a:p>
            <a:pPr lvl="1">
              <a:buNone/>
            </a:pPr>
            <a:r>
              <a:rPr lang="en-US" altLang="ko-KR" b="1" dirty="0" smtClean="0"/>
              <a:t>and become a real</a:t>
            </a:r>
            <a:r>
              <a:rPr lang="en-US" altLang="ko-KR" dirty="0" smtClean="0"/>
              <a:t> </a:t>
            </a:r>
            <a:r>
              <a:rPr lang="en-US" altLang="ko-KR" b="1" dirty="0" smtClean="0"/>
              <a:t>Martial Art Master </a:t>
            </a:r>
          </a:p>
          <a:p>
            <a:pPr lvl="1">
              <a:buNone/>
            </a:pPr>
            <a:r>
              <a:rPr lang="en-US" altLang="ko-KR" sz="3000" b="1" dirty="0" err="1" smtClean="0"/>
              <a:t>奇能异士</a:t>
            </a:r>
            <a:r>
              <a:rPr lang="en-US" altLang="ko-KR" b="1" dirty="0" smtClean="0"/>
              <a:t>  </a:t>
            </a:r>
            <a:r>
              <a:rPr lang="en-US" altLang="ko-KR" sz="2000" b="1" dirty="0" err="1" smtClean="0"/>
              <a:t>qí</a:t>
            </a:r>
            <a:r>
              <a:rPr lang="en-US" altLang="ko-KR" sz="2000" b="1" dirty="0" smtClean="0"/>
              <a:t>​</a:t>
            </a:r>
            <a:r>
              <a:rPr lang="en-US" altLang="ko-KR" sz="2000" b="1" dirty="0" err="1" smtClean="0"/>
              <a:t>néng</a:t>
            </a:r>
            <a:r>
              <a:rPr lang="en-US" altLang="ko-KR" sz="2000" b="1" dirty="0" smtClean="0"/>
              <a:t>​</a:t>
            </a:r>
            <a:r>
              <a:rPr lang="en-US" altLang="ko-KR" sz="2000" b="1" dirty="0" err="1" smtClean="0"/>
              <a:t>yì</a:t>
            </a:r>
            <a:r>
              <a:rPr lang="en-US" altLang="ko-KR" sz="2000" b="1" dirty="0" smtClean="0"/>
              <a:t>​</a:t>
            </a:r>
            <a:r>
              <a:rPr lang="en-US" altLang="ko-KR" sz="2000" b="1" dirty="0" err="1" smtClean="0"/>
              <a:t>shì</a:t>
            </a:r>
            <a:r>
              <a:rPr lang="en-US" altLang="ko-KR" sz="2000" b="1" dirty="0" smtClean="0"/>
              <a:t>​</a:t>
            </a:r>
            <a:endParaRPr lang="ko-KR" altLang="ko-KR" sz="2000" dirty="0" smtClean="0"/>
          </a:p>
          <a:p>
            <a:r>
              <a:rPr lang="en-US" altLang="ko-KR" dirty="0" smtClean="0"/>
              <a:t> </a:t>
            </a:r>
            <a:endParaRPr lang="ko-KR" altLang="ko-KR" dirty="0" smtClean="0"/>
          </a:p>
          <a:p>
            <a:pPr lvl="0"/>
            <a:r>
              <a:rPr lang="en-US" altLang="ko-KR" b="1" dirty="0" smtClean="0"/>
              <a:t>I’d choose one thing in school to become </a:t>
            </a:r>
          </a:p>
          <a:p>
            <a:pPr lvl="0">
              <a:buNone/>
            </a:pPr>
            <a:r>
              <a:rPr lang="en-US" altLang="ko-KR" b="1" dirty="0" smtClean="0"/>
              <a:t>	really, really good at.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pPr lvl="0"/>
            <a:r>
              <a:rPr lang="en-US" altLang="ko-KR" b="1" dirty="0" smtClean="0"/>
              <a:t>I’d sleep earlier and wake up earlier than anyone else &amp; do Yoga.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pPr lvl="0"/>
            <a:r>
              <a:rPr lang="en-US" altLang="ko-KR" b="1" dirty="0" smtClean="0"/>
              <a:t>Work for a cleaner and more beautiful environment </a:t>
            </a:r>
            <a:r>
              <a:rPr lang="en-US" altLang="ko-KR" b="1" dirty="0" err="1" smtClean="0"/>
              <a:t>周围环境</a:t>
            </a:r>
            <a:r>
              <a:rPr lang="en-US" altLang="ko-KR" b="1" dirty="0" smtClean="0"/>
              <a:t> – everywhere.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interior_design_psychology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5870" y="5638800"/>
            <a:ext cx="1288130" cy="1219200"/>
          </a:xfrm>
          <a:prstGeom prst="rect">
            <a:avLst/>
          </a:prstGeom>
        </p:spPr>
      </p:pic>
      <p:pic>
        <p:nvPicPr>
          <p:cNvPr id="5" name="Picture 4" descr="Yoga at sunri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8138" y="4114800"/>
            <a:ext cx="1545861" cy="1371600"/>
          </a:xfrm>
          <a:prstGeom prst="rect">
            <a:avLst/>
          </a:prstGeom>
        </p:spPr>
      </p:pic>
      <p:pic>
        <p:nvPicPr>
          <p:cNvPr id="6" name="Picture 5" descr="Einste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87928" y="2057400"/>
            <a:ext cx="956072" cy="1242408"/>
          </a:xfrm>
          <a:prstGeom prst="rect">
            <a:avLst/>
          </a:prstGeom>
        </p:spPr>
      </p:pic>
      <p:pic>
        <p:nvPicPr>
          <p:cNvPr id="7" name="Picture 6" descr="Ninja assass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2401" y="0"/>
            <a:ext cx="1371600" cy="18311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laying coo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276600"/>
            <a:ext cx="4191000" cy="3352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8382000" cy="3276600"/>
          </a:xfrm>
        </p:spPr>
        <p:txBody>
          <a:bodyPr/>
          <a:lstStyle/>
          <a:p>
            <a:r>
              <a:rPr lang="en-US" altLang="ko-KR" dirty="0" smtClean="0"/>
              <a:t>When children are between ages 4 – 7 they learn a lot. They learn how to </a:t>
            </a:r>
            <a:r>
              <a:rPr lang="en-US" altLang="ko-KR" dirty="0" err="1" smtClean="0"/>
              <a:t>share分享</a:t>
            </a:r>
            <a:r>
              <a:rPr lang="en-US" altLang="ko-KR" dirty="0" smtClean="0"/>
              <a:t>, how to play cooperatively </a:t>
            </a:r>
            <a:r>
              <a:rPr lang="en-US" altLang="ko-KR" dirty="0" err="1" smtClean="0"/>
              <a:t>合作</a:t>
            </a:r>
            <a:r>
              <a:rPr lang="en-US" altLang="ko-KR" dirty="0" smtClean="0"/>
              <a:t>, and how to follow the </a:t>
            </a:r>
            <a:r>
              <a:rPr lang="en-US" altLang="ko-KR" dirty="0" err="1" smtClean="0"/>
              <a:t>rules规则</a:t>
            </a:r>
            <a:r>
              <a:rPr lang="en-US" altLang="ko-KR" dirty="0" smtClean="0"/>
              <a:t>. </a:t>
            </a:r>
            <a:endParaRPr lang="ko-KR" altLang="ko-KR" dirty="0" smtClean="0"/>
          </a:p>
          <a:p>
            <a:r>
              <a:rPr lang="en-US" altLang="ko-KR" dirty="0" smtClean="0"/>
              <a:t>These are generally good things.</a:t>
            </a:r>
          </a:p>
          <a:p>
            <a:r>
              <a:rPr lang="en-US" altLang="ko-KR" dirty="0" smtClean="0"/>
              <a:t>2 &amp; 3 </a:t>
            </a:r>
            <a:r>
              <a:rPr lang="ko-KR" altLang="en-US" dirty="0" smtClean="0"/>
              <a:t> </a:t>
            </a:r>
            <a:r>
              <a:rPr lang="en-US" altLang="ko-KR" dirty="0" smtClean="0"/>
              <a:t>year olds can’t do that (the terrible 2s!</a:t>
            </a:r>
            <a:endParaRPr lang="ko-KR" altLang="ko-KR" dirty="0" smtClean="0"/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7338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Do you have younger brothers or sisters? </a:t>
            </a:r>
          </a:p>
          <a:p>
            <a:endParaRPr lang="en-US" altLang="ko-KR" dirty="0" smtClean="0"/>
          </a:p>
          <a:p>
            <a:r>
              <a:rPr lang="en-US" altLang="ko-KR" b="1" dirty="0" smtClean="0"/>
              <a:t>For 2 &amp; 3 year olds, it’s ALL  ABOUT ME, </a:t>
            </a:r>
            <a:r>
              <a:rPr lang="en-US" altLang="ko-KR" sz="2400" b="1" dirty="0" smtClean="0"/>
              <a:t>ME</a:t>
            </a:r>
            <a:r>
              <a:rPr lang="en-US" altLang="ko-KR" b="1" dirty="0" smtClean="0"/>
              <a:t>, </a:t>
            </a:r>
            <a:r>
              <a:rPr lang="en-US" altLang="ko-KR" sz="3000" b="1" dirty="0" smtClean="0"/>
              <a:t>ME!</a:t>
            </a:r>
            <a:endParaRPr lang="ko-KR" altLang="en-US" sz="3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And, save the dolphins!</a:t>
            </a:r>
            <a:endParaRPr lang="ko-KR" altLang="en-US" dirty="0"/>
          </a:p>
        </p:txBody>
      </p:sp>
      <p:pic>
        <p:nvPicPr>
          <p:cNvPr id="4" name="Content Placeholder 3" descr="Dolphin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1599"/>
            <a:ext cx="8153400" cy="548640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5973763"/>
          </a:xfrm>
        </p:spPr>
        <p:txBody>
          <a:bodyPr/>
          <a:lstStyle/>
          <a:p>
            <a:pPr lvl="0"/>
            <a:r>
              <a:rPr lang="en-US" altLang="ko-KR" b="1" dirty="0" smtClean="0"/>
              <a:t>I’d read the newspaper </a:t>
            </a:r>
            <a:r>
              <a:rPr lang="en-US" altLang="ko-KR" b="1" dirty="0" err="1" smtClean="0"/>
              <a:t>时报</a:t>
            </a:r>
            <a:r>
              <a:rPr lang="en-US" altLang="ko-KR" b="1" dirty="0" smtClean="0"/>
              <a:t>  or watch the news every day so I know what’s going on the world.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pPr lvl="0"/>
            <a:r>
              <a:rPr lang="en-US" altLang="ko-KR" b="1" dirty="0" smtClean="0"/>
              <a:t>Try to spend a little more time with mom and dad (if possible) because though they may seem stupid and boring, they might surprise you sometime</a:t>
            </a:r>
            <a:r>
              <a:rPr lang="zh-CN" altLang="ko-KR" b="1" dirty="0" smtClean="0"/>
              <a:t>！</a:t>
            </a:r>
            <a:endParaRPr lang="ko-KR" altLang="ko-KR" dirty="0" smtClean="0"/>
          </a:p>
          <a:p>
            <a:r>
              <a:rPr lang="en-US" altLang="ko-KR" dirty="0" smtClean="0"/>
              <a:t>	</a:t>
            </a:r>
            <a:r>
              <a:rPr lang="zh-CN" altLang="ko-KR" dirty="0" smtClean="0"/>
              <a:t>如果可能的话和你的父母多在一起，因为尽管他们看上去有点傻和</a:t>
            </a:r>
            <a:r>
              <a:rPr lang="en-US" altLang="ko-KR" dirty="0" smtClean="0"/>
              <a:t>	</a:t>
            </a:r>
            <a:r>
              <a:rPr lang="zh-CN" altLang="ko-KR" dirty="0" smtClean="0"/>
              <a:t>无聊，他们有时也会给你带来意想不到的收获！</a:t>
            </a:r>
            <a:endParaRPr lang="ko-KR" altLang="ko-KR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7467600" cy="5973763"/>
          </a:xfrm>
        </p:spPr>
        <p:txBody>
          <a:bodyPr/>
          <a:lstStyle/>
          <a:p>
            <a:r>
              <a:rPr lang="en-US" altLang="ko-KR" dirty="0" smtClean="0"/>
              <a:t>UNPLUG FROM THE MATRIX</a:t>
            </a:r>
          </a:p>
          <a:p>
            <a:r>
              <a:rPr lang="en-US" altLang="ko-KR" dirty="0" smtClean="0"/>
              <a:t>Try some REAL WORLD STUFF&gt;&gt;&gt;&lt;&lt;&lt;</a:t>
            </a:r>
            <a:endParaRPr lang="ko-KR" altLang="en-US" dirty="0"/>
          </a:p>
        </p:txBody>
      </p:sp>
      <p:pic>
        <p:nvPicPr>
          <p:cNvPr id="4" name="Picture 3" descr="Matr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1752600" cy="2609850"/>
          </a:xfrm>
          <a:prstGeom prst="rect">
            <a:avLst/>
          </a:prstGeom>
        </p:spPr>
      </p:pic>
      <p:pic>
        <p:nvPicPr>
          <p:cNvPr id="5" name="Picture 4" descr="Maxtri ne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2057400"/>
            <a:ext cx="4248150" cy="2124075"/>
          </a:xfrm>
          <a:prstGeom prst="rect">
            <a:avLst/>
          </a:prstGeom>
        </p:spPr>
      </p:pic>
      <p:pic>
        <p:nvPicPr>
          <p:cNvPr id="6" name="Picture 5" descr="Matrix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1" y="4173089"/>
            <a:ext cx="3352800" cy="2684912"/>
          </a:xfrm>
          <a:prstGeom prst="rect">
            <a:avLst/>
          </a:prstGeom>
        </p:spPr>
      </p:pic>
      <p:pic>
        <p:nvPicPr>
          <p:cNvPr id="7" name="Picture 6" descr="Matrix unplugg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11159"/>
            <a:ext cx="4038600" cy="274684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458200" cy="6858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altLang="ko-KR" b="1" dirty="0" smtClean="0"/>
              <a:t>					I’M SO BAD!</a:t>
            </a:r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i="1" dirty="0" smtClean="0"/>
              <a:t>I’m so bad</a:t>
            </a:r>
            <a:endParaRPr lang="ko-KR" altLang="ko-KR" dirty="0" smtClean="0"/>
          </a:p>
          <a:p>
            <a:r>
              <a:rPr lang="en-US" altLang="ko-KR" i="1" dirty="0" smtClean="0"/>
              <a:t>I’m so cool</a:t>
            </a:r>
            <a:endParaRPr lang="ko-KR" altLang="ko-KR" dirty="0" smtClean="0"/>
          </a:p>
          <a:p>
            <a:r>
              <a:rPr lang="en-US" altLang="ko-KR" i="1" dirty="0" smtClean="0"/>
              <a:t>So buck the teacher </a:t>
            </a:r>
            <a:endParaRPr lang="ko-KR" altLang="ko-KR" dirty="0" smtClean="0"/>
          </a:p>
          <a:p>
            <a:r>
              <a:rPr lang="en-US" altLang="ko-KR" i="1" dirty="0" smtClean="0"/>
              <a:t>and buck the rules!			(Buck = go against)</a:t>
            </a:r>
            <a:endParaRPr lang="ko-KR" altLang="ko-KR" dirty="0" smtClean="0"/>
          </a:p>
          <a:p>
            <a:pPr>
              <a:buNone/>
            </a:pPr>
            <a:r>
              <a:rPr lang="en-US" altLang="ko-KR" i="1" dirty="0" smtClean="0"/>
              <a:t> </a:t>
            </a:r>
            <a:endParaRPr lang="ko-KR" altLang="ko-KR" dirty="0" smtClean="0"/>
          </a:p>
          <a:p>
            <a:r>
              <a:rPr lang="en-US" altLang="ko-KR" i="1" dirty="0" smtClean="0"/>
              <a:t>Fight the machine</a:t>
            </a:r>
            <a:endParaRPr lang="ko-KR" altLang="ko-KR" dirty="0" smtClean="0"/>
          </a:p>
          <a:p>
            <a:r>
              <a:rPr lang="en-US" altLang="ko-KR" i="1" dirty="0" smtClean="0"/>
              <a:t>Live MY dream</a:t>
            </a:r>
            <a:endParaRPr lang="ko-KR" altLang="ko-KR" dirty="0" smtClean="0"/>
          </a:p>
          <a:p>
            <a:r>
              <a:rPr lang="en-US" altLang="ko-KR" i="1" dirty="0" smtClean="0"/>
              <a:t>Play games all night</a:t>
            </a:r>
            <a:endParaRPr lang="ko-KR" altLang="ko-KR" dirty="0" smtClean="0"/>
          </a:p>
          <a:p>
            <a:r>
              <a:rPr lang="en-US" altLang="ko-KR" i="1" dirty="0" smtClean="0"/>
              <a:t>And sleep though school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i="1" dirty="0" smtClean="0"/>
              <a:t>Good boy, nice boy	</a:t>
            </a:r>
            <a:r>
              <a:rPr lang="en-US" altLang="ko-KR" dirty="0" smtClean="0"/>
              <a:t>		(or good girl, nice girl)</a:t>
            </a:r>
            <a:endParaRPr lang="ko-KR" altLang="ko-KR" dirty="0" smtClean="0"/>
          </a:p>
          <a:p>
            <a:r>
              <a:rPr lang="en-US" altLang="ko-KR" i="1" dirty="0" smtClean="0"/>
              <a:t>Just </a:t>
            </a:r>
            <a:r>
              <a:rPr lang="en-US" altLang="ko-KR" i="1" dirty="0" err="1" smtClean="0"/>
              <a:t>ain’t</a:t>
            </a:r>
            <a:r>
              <a:rPr lang="en-US" altLang="ko-KR" i="1" dirty="0" smtClean="0"/>
              <a:t> me 	</a:t>
            </a:r>
            <a:r>
              <a:rPr lang="en-US" altLang="ko-KR" dirty="0" smtClean="0"/>
              <a:t>		(</a:t>
            </a:r>
            <a:r>
              <a:rPr lang="en-US" altLang="ko-KR" dirty="0" err="1" smtClean="0"/>
              <a:t>ain’t</a:t>
            </a:r>
            <a:r>
              <a:rPr lang="en-US" altLang="ko-KR" dirty="0" smtClean="0"/>
              <a:t> = isn’t)</a:t>
            </a:r>
            <a:endParaRPr lang="ko-KR" altLang="ko-KR" dirty="0" smtClean="0"/>
          </a:p>
          <a:p>
            <a:r>
              <a:rPr lang="en-US" altLang="ko-KR" i="1" dirty="0" smtClean="0"/>
              <a:t>Live fast, live tough</a:t>
            </a:r>
            <a:r>
              <a:rPr lang="en-US" altLang="ko-KR" dirty="0" smtClean="0"/>
              <a:t>			</a:t>
            </a:r>
            <a:r>
              <a:rPr lang="en-US" altLang="ko-KR" dirty="0" err="1" smtClean="0"/>
              <a:t>tough</a:t>
            </a:r>
            <a:r>
              <a:rPr lang="en-US" altLang="ko-KR" dirty="0" smtClean="0"/>
              <a:t>: </a:t>
            </a:r>
            <a:r>
              <a:rPr lang="en-US" altLang="ko-KR" dirty="0" err="1" smtClean="0">
                <a:hlinkClick r:id="rId2" tooltip="Show information about all characters"/>
              </a:rPr>
              <a:t>坚韧</a:t>
            </a:r>
            <a:r>
              <a:rPr lang="en-US" altLang="ko-KR" dirty="0" smtClean="0"/>
              <a:t>, </a:t>
            </a:r>
            <a:r>
              <a:rPr lang="en-US" altLang="ko-KR" dirty="0" err="1" smtClean="0">
                <a:hlinkClick r:id="rId2" tooltip="Show information about all characters"/>
              </a:rPr>
              <a:t>牛皮</a:t>
            </a:r>
            <a:r>
              <a:rPr lang="en-US" altLang="ko-KR" dirty="0" smtClean="0"/>
              <a:t>, </a:t>
            </a:r>
            <a:r>
              <a:rPr lang="en-US" altLang="ko-KR" dirty="0" err="1" smtClean="0">
                <a:hlinkClick r:id="rId2" tooltip="Show information about all characters"/>
              </a:rPr>
              <a:t>最牛</a:t>
            </a:r>
            <a:endParaRPr lang="ko-KR" altLang="ko-KR" dirty="0" smtClean="0"/>
          </a:p>
          <a:p>
            <a:r>
              <a:rPr lang="en-US" altLang="ko-KR" i="1" dirty="0" smtClean="0"/>
              <a:t>Born to die free</a:t>
            </a:r>
            <a:r>
              <a:rPr lang="en-US" altLang="ko-KR" dirty="0" smtClean="0"/>
              <a:t>			Born: </a:t>
            </a:r>
            <a:r>
              <a:rPr lang="en-US" altLang="ko-KR" dirty="0" err="1" smtClean="0">
                <a:hlinkClick r:id="rId3" tooltip="Show information about all characters"/>
              </a:rPr>
              <a:t>诞生</a:t>
            </a:r>
            <a:r>
              <a:rPr lang="en-US" altLang="ko-KR" dirty="0" smtClean="0"/>
              <a:t>, Die </a:t>
            </a:r>
            <a:r>
              <a:rPr lang="en-US" altLang="ko-KR" dirty="0" err="1" smtClean="0">
                <a:hlinkClick r:id="rId4" tooltip="Show information about all characters"/>
              </a:rPr>
              <a:t>死亡</a:t>
            </a:r>
            <a:r>
              <a:rPr lang="en-US" altLang="ko-KR" dirty="0" smtClean="0"/>
              <a:t>, Free </a:t>
            </a:r>
            <a:r>
              <a:rPr lang="en-US" altLang="ko-KR" dirty="0" err="1" smtClean="0"/>
              <a:t>自由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5"/>
              </a:rPr>
              <a:t>zì</a:t>
            </a:r>
            <a:r>
              <a:rPr lang="en-US" altLang="ko-KR" dirty="0" smtClean="0">
                <a:hlinkClick r:id="rId5"/>
              </a:rPr>
              <a:t>​</a:t>
            </a:r>
            <a:r>
              <a:rPr lang="en-US" altLang="ko-KR" dirty="0" err="1" smtClean="0">
                <a:hlinkClick r:id="rId5"/>
              </a:rPr>
              <a:t>yóu</a:t>
            </a:r>
            <a:r>
              <a:rPr lang="en-US" altLang="ko-KR" dirty="0" smtClean="0">
                <a:hlinkClick r:id="rId5"/>
              </a:rPr>
              <a:t>​</a:t>
            </a:r>
            <a:endParaRPr lang="ko-KR" altLang="ko-KR" dirty="0" smtClean="0"/>
          </a:p>
          <a:p>
            <a:pPr>
              <a:buNone/>
            </a:pPr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i="1" dirty="0" smtClean="0"/>
              <a:t>I got money, </a:t>
            </a:r>
            <a:endParaRPr lang="ko-KR" altLang="ko-KR" dirty="0" smtClean="0"/>
          </a:p>
          <a:p>
            <a:r>
              <a:rPr lang="en-US" altLang="ko-KR" i="1" dirty="0" smtClean="0"/>
              <a:t>I got fame</a:t>
            </a:r>
            <a:endParaRPr lang="ko-KR" altLang="ko-KR" dirty="0" smtClean="0"/>
          </a:p>
          <a:p>
            <a:r>
              <a:rPr lang="en-US" altLang="ko-KR" i="1" dirty="0" smtClean="0"/>
              <a:t>Why do I need</a:t>
            </a:r>
            <a:endParaRPr lang="ko-KR" altLang="ko-KR" dirty="0" smtClean="0"/>
          </a:p>
          <a:p>
            <a:r>
              <a:rPr lang="en-US" altLang="ko-KR" i="1" dirty="0" smtClean="0"/>
              <a:t>To play this stupid game?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Existentialism poster34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4800600"/>
            <a:ext cx="3429000" cy="2057400"/>
          </a:xfrm>
          <a:prstGeom prst="rect">
            <a:avLst/>
          </a:prstGeom>
        </p:spPr>
      </p:pic>
      <p:pic>
        <p:nvPicPr>
          <p:cNvPr id="5" name="Picture 4" descr="Devi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17823" y="0"/>
            <a:ext cx="1526177" cy="1662112"/>
          </a:xfrm>
          <a:prstGeom prst="rect">
            <a:avLst/>
          </a:prstGeom>
        </p:spPr>
      </p:pic>
      <p:pic>
        <p:nvPicPr>
          <p:cNvPr id="6" name="Picture 5" descr="thumbnailCAI2TDL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9200" y="1752600"/>
            <a:ext cx="18288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458200" cy="6858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altLang="ko-KR" b="1" dirty="0" smtClean="0"/>
              <a:t>					</a:t>
            </a:r>
            <a:r>
              <a:rPr lang="en-US" altLang="ko-KR" b="1" dirty="0" smtClean="0">
                <a:solidFill>
                  <a:srgbClr val="FF0000"/>
                </a:solidFill>
              </a:rPr>
              <a:t>WISER</a:t>
            </a:r>
            <a:r>
              <a:rPr lang="en-US" altLang="ko-KR" b="1" dirty="0" smtClean="0"/>
              <a:t>	    </a:t>
            </a:r>
            <a:r>
              <a:rPr lang="en-US" altLang="ko-KR" dirty="0" err="1" smtClean="0"/>
              <a:t>吃一堑，长一智</a:t>
            </a:r>
            <a:endParaRPr lang="ko-KR" altLang="ko-KR" dirty="0" smtClean="0"/>
          </a:p>
          <a:p>
            <a:r>
              <a:rPr lang="en-US" altLang="ko-KR" i="1" dirty="0" smtClean="0"/>
              <a:t>My friends tell me</a:t>
            </a:r>
            <a:endParaRPr lang="ko-KR" altLang="ko-KR" dirty="0" smtClean="0"/>
          </a:p>
          <a:p>
            <a:r>
              <a:rPr lang="en-US" altLang="ko-KR" i="1" dirty="0" smtClean="0"/>
              <a:t>It’s cool to sleep through school</a:t>
            </a:r>
            <a:endParaRPr lang="ko-KR" altLang="ko-KR" dirty="0" smtClean="0"/>
          </a:p>
          <a:p>
            <a:r>
              <a:rPr lang="en-US" altLang="ko-KR" i="1" dirty="0" smtClean="0"/>
              <a:t>Well I don’t know but…</a:t>
            </a:r>
            <a:endParaRPr lang="ko-KR" altLang="ko-KR" dirty="0" smtClean="0"/>
          </a:p>
          <a:p>
            <a:r>
              <a:rPr lang="en-US" altLang="ko-KR" i="1" dirty="0" smtClean="0"/>
              <a:t>I think they’re stupid fools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i="1" dirty="0" smtClean="0"/>
              <a:t>They’re living in a dream world</a:t>
            </a:r>
            <a:endParaRPr lang="ko-KR" altLang="ko-KR" dirty="0" smtClean="0"/>
          </a:p>
          <a:p>
            <a:r>
              <a:rPr lang="en-US" altLang="ko-KR" i="1" dirty="0" smtClean="0"/>
              <a:t>Never really awake</a:t>
            </a:r>
            <a:endParaRPr lang="ko-KR" altLang="ko-KR" dirty="0" smtClean="0"/>
          </a:p>
          <a:p>
            <a:r>
              <a:rPr lang="en-US" altLang="ko-KR" i="1" dirty="0" smtClean="0"/>
              <a:t>Can’t handle true reality		          </a:t>
            </a:r>
            <a:r>
              <a:rPr lang="en-US" altLang="ko-KR" dirty="0" err="1" smtClean="0"/>
              <a:t>Reality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实际</a:t>
            </a:r>
            <a:r>
              <a:rPr lang="en-US" altLang="ko-KR" dirty="0" smtClean="0"/>
              <a:t> </a:t>
            </a:r>
            <a:endParaRPr lang="ko-KR" altLang="ko-KR" dirty="0" smtClean="0"/>
          </a:p>
          <a:p>
            <a:r>
              <a:rPr lang="en-US" altLang="ko-KR" i="1" dirty="0" smtClean="0"/>
              <a:t>So they live the big escape</a:t>
            </a:r>
            <a:r>
              <a:rPr lang="en-US" altLang="ko-KR" dirty="0" smtClean="0"/>
              <a:t>		      </a:t>
            </a:r>
            <a:r>
              <a:rPr lang="en-US" altLang="ko-KR" dirty="0" err="1" smtClean="0"/>
              <a:t>Escape</a:t>
            </a:r>
            <a:r>
              <a:rPr lang="en-US" altLang="ko-KR" dirty="0" smtClean="0"/>
              <a:t>: 避, 逃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i="1" dirty="0" smtClean="0"/>
              <a:t>They’re just burning daddy’s money        Burn: </a:t>
            </a:r>
            <a:r>
              <a:rPr lang="en-US" altLang="ko-KR" dirty="0" err="1" smtClean="0"/>
              <a:t>燃烧</a:t>
            </a:r>
            <a:endParaRPr lang="ko-KR" altLang="ko-KR" dirty="0" smtClean="0"/>
          </a:p>
          <a:p>
            <a:r>
              <a:rPr lang="en-US" altLang="ko-KR" i="1" dirty="0" smtClean="0"/>
              <a:t>Thinking it’s a joke				</a:t>
            </a:r>
            <a:r>
              <a:rPr lang="en-US" altLang="ko-KR" i="1" dirty="0" err="1" smtClean="0"/>
              <a:t>Joke</a:t>
            </a:r>
            <a:r>
              <a:rPr lang="en-US" altLang="ko-KR" i="1" dirty="0" smtClean="0"/>
              <a:t>: </a:t>
            </a:r>
            <a:r>
              <a:rPr lang="en-US" altLang="ko-KR" dirty="0" err="1" smtClean="0"/>
              <a:t>笑话</a:t>
            </a:r>
            <a:endParaRPr lang="ko-KR" altLang="ko-KR" dirty="0" smtClean="0"/>
          </a:p>
          <a:p>
            <a:r>
              <a:rPr lang="en-US" altLang="ko-KR" i="1" dirty="0" smtClean="0"/>
              <a:t>But the laugh will be on them</a:t>
            </a:r>
            <a:endParaRPr lang="ko-KR" altLang="ko-KR" dirty="0" smtClean="0"/>
          </a:p>
          <a:p>
            <a:r>
              <a:rPr lang="en-US" altLang="ko-KR" i="1" dirty="0" smtClean="0"/>
              <a:t>When they end up broke!</a:t>
            </a:r>
            <a:r>
              <a:rPr lang="en-US" altLang="ko-KR" dirty="0" smtClean="0"/>
              <a:t>		   Broke: </a:t>
            </a:r>
            <a:r>
              <a:rPr lang="ko-KR" altLang="en-US" dirty="0" smtClean="0"/>
              <a:t>不名一文</a:t>
            </a:r>
            <a:endParaRPr lang="ko-KR" altLang="ko-KR" dirty="0" smtClean="0"/>
          </a:p>
        </p:txBody>
      </p:sp>
      <p:pic>
        <p:nvPicPr>
          <p:cNvPr id="4" name="Picture 3" descr="Wisd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712990"/>
            <a:ext cx="2362200" cy="245883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477000"/>
          </a:xfrm>
        </p:spPr>
        <p:txBody>
          <a:bodyPr/>
          <a:lstStyle/>
          <a:p>
            <a:r>
              <a:rPr lang="en-US" altLang="ko-KR" b="1" dirty="0" smtClean="0"/>
              <a:t>DISCUSSION</a:t>
            </a:r>
            <a:endParaRPr lang="ko-KR" altLang="ko-KR" dirty="0" smtClean="0"/>
          </a:p>
          <a:p>
            <a:r>
              <a:rPr lang="en-US" altLang="ko-KR" dirty="0" smtClean="0">
                <a:solidFill>
                  <a:srgbClr val="FF0000"/>
                </a:solidFill>
              </a:rPr>
              <a:t>What is an issue </a:t>
            </a:r>
            <a:r>
              <a:rPr lang="en-US" altLang="ko-KR" dirty="0" err="1" smtClean="0">
                <a:solidFill>
                  <a:srgbClr val="FF0000"/>
                </a:solidFill>
              </a:rPr>
              <a:t>问题</a:t>
            </a:r>
            <a:r>
              <a:rPr lang="en-US" altLang="ko-KR" dirty="0" smtClean="0">
                <a:solidFill>
                  <a:srgbClr val="FF0000"/>
                </a:solidFill>
              </a:rPr>
              <a:t> that you really care about and think  is important in your life, the school and the world?</a:t>
            </a:r>
            <a:endParaRPr lang="ko-KR" altLang="ko-KR" dirty="0" smtClean="0">
              <a:solidFill>
                <a:srgbClr val="FF0000"/>
              </a:solidFill>
            </a:endParaRPr>
          </a:p>
          <a:p>
            <a:r>
              <a:rPr lang="en-US" altLang="ko-KR" dirty="0" smtClean="0">
                <a:solidFill>
                  <a:srgbClr val="FFFF00"/>
                </a:solidFill>
              </a:rPr>
              <a:t>How can you make the school, the world and yourself better?</a:t>
            </a:r>
            <a:endParaRPr lang="ko-KR" altLang="ko-KR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ko-KR" altLang="en-US" dirty="0"/>
          </a:p>
        </p:txBody>
      </p:sp>
      <p:pic>
        <p:nvPicPr>
          <p:cNvPr id="4" name="Picture 3" descr="Che guev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00"/>
            <a:ext cx="2343150" cy="2857500"/>
          </a:xfrm>
          <a:prstGeom prst="rect">
            <a:avLst/>
          </a:prstGeom>
        </p:spPr>
      </p:pic>
      <p:pic>
        <p:nvPicPr>
          <p:cNvPr id="5" name="Picture 4" descr="Sun yat s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4024" y="4038600"/>
            <a:ext cx="1820926" cy="2552700"/>
          </a:xfrm>
          <a:prstGeom prst="rect">
            <a:avLst/>
          </a:prstGeom>
        </p:spPr>
      </p:pic>
      <p:pic>
        <p:nvPicPr>
          <p:cNvPr id="6" name="Picture 5" descr="Broken ch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4095" y="4343401"/>
            <a:ext cx="3339905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553200"/>
          </a:xfrm>
        </p:spPr>
        <p:txBody>
          <a:bodyPr>
            <a:normAutofit/>
          </a:bodyPr>
          <a:lstStyle/>
          <a:p>
            <a:r>
              <a:rPr lang="en-US" altLang="ko-KR" sz="2500" b="1" dirty="0" smtClean="0">
                <a:solidFill>
                  <a:srgbClr val="FFFF00"/>
                </a:solidFill>
              </a:rPr>
              <a:t>Professional non-learners (PNL)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不想 学习</a:t>
            </a:r>
            <a:endParaRPr lang="en-US" altLang="ko-KR" sz="25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ko-KR" sz="2500" b="1" dirty="0" smtClean="0">
                <a:solidFill>
                  <a:srgbClr val="FFFF00"/>
                </a:solidFill>
              </a:rPr>
              <a:t>	(Advanced negative rebels – maybe 5% of students)</a:t>
            </a:r>
          </a:p>
          <a:p>
            <a:endParaRPr lang="en-US" altLang="ko-KR" sz="2500" dirty="0" smtClean="0"/>
          </a:p>
          <a:p>
            <a:r>
              <a:rPr lang="en-US" altLang="ko-KR" sz="2500" dirty="0" smtClean="0"/>
              <a:t>These interesting and complex</a:t>
            </a:r>
            <a:r>
              <a:rPr lang="ko-KR" altLang="en-US" sz="2800" dirty="0" smtClean="0"/>
              <a:t> 复杂</a:t>
            </a:r>
            <a:r>
              <a:rPr lang="en-US" altLang="ko-KR" sz="2500" dirty="0" smtClean="0"/>
              <a:t> individuals don’t want to learn, and work very hard to make sure nobody else can learn either. </a:t>
            </a:r>
          </a:p>
          <a:p>
            <a:pPr>
              <a:buNone/>
            </a:pPr>
            <a:endParaRPr lang="en-US" altLang="ko-KR" sz="2500" dirty="0" smtClean="0"/>
          </a:p>
          <a:p>
            <a:r>
              <a:rPr lang="en-US" altLang="ko-KR" sz="2500" dirty="0" smtClean="0"/>
              <a:t>Why? </a:t>
            </a:r>
          </a:p>
          <a:p>
            <a:endParaRPr lang="en-US" altLang="ko-KR" sz="2500" dirty="0" smtClean="0"/>
          </a:p>
          <a:p>
            <a:r>
              <a:rPr lang="en-US" altLang="ko-KR" sz="2500" dirty="0" smtClean="0"/>
              <a:t>Anger usually at a parent.</a:t>
            </a:r>
          </a:p>
          <a:p>
            <a:r>
              <a:rPr lang="en-US" altLang="ko-KR" sz="2500" dirty="0" smtClean="0"/>
              <a:t>Misery loves company.</a:t>
            </a:r>
          </a:p>
          <a:p>
            <a:r>
              <a:rPr lang="en-US" altLang="ko-KR" sz="2500" dirty="0" smtClean="0"/>
              <a:t>Extreme inferiority complex</a:t>
            </a:r>
          </a:p>
          <a:p>
            <a:pPr>
              <a:buNone/>
            </a:pPr>
            <a:r>
              <a:rPr lang="en-US" altLang="ko-KR" sz="2500" dirty="0" smtClean="0"/>
              <a:t>	</a:t>
            </a:r>
            <a:r>
              <a:rPr lang="en-US" altLang="ko-KR" sz="2500" dirty="0" smtClean="0">
                <a:sym typeface="Wingdings" pitchFamily="2" charset="2"/>
              </a:rPr>
              <a:t> </a:t>
            </a:r>
            <a:r>
              <a:rPr lang="ko-KR" altLang="en-US" sz="2800" dirty="0" smtClean="0"/>
              <a:t>自卑心理  </a:t>
            </a:r>
            <a:r>
              <a:rPr lang="en-US" altLang="ko-KR" sz="2800" dirty="0" smtClean="0">
                <a:sym typeface="Wingdings" pitchFamily="2" charset="2"/>
              </a:rPr>
              <a:t> </a:t>
            </a:r>
            <a:r>
              <a:rPr lang="ko-KR" altLang="en-US" sz="2800" dirty="0" smtClean="0"/>
              <a:t>自卑情绪</a:t>
            </a: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 smtClean="0"/>
              <a:t>Making the teacher feel bad makes the PNL feel good!</a:t>
            </a:r>
            <a:endParaRPr lang="en-US" altLang="ko-KR" sz="2500" dirty="0" smtClean="0"/>
          </a:p>
          <a:p>
            <a:pPr>
              <a:buNone/>
            </a:pPr>
            <a:endParaRPr lang="en-US" altLang="ko-KR" dirty="0" smtClean="0"/>
          </a:p>
        </p:txBody>
      </p:sp>
      <p:pic>
        <p:nvPicPr>
          <p:cNvPr id="4" name="Picture 3" descr="Angry k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543" y="2362200"/>
            <a:ext cx="4063457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Don’t forget: Save the dolphins!</a:t>
            </a:r>
            <a:endParaRPr lang="ko-KR" altLang="en-US" dirty="0"/>
          </a:p>
        </p:txBody>
      </p:sp>
      <p:pic>
        <p:nvPicPr>
          <p:cNvPr id="4" name="Content Placeholder 3" descr="Dolphin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55626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b="1" dirty="0" smtClean="0"/>
              <a:t>Strategies</a:t>
            </a:r>
            <a:r>
              <a:rPr lang="ko-KR" altLang="en-US" b="1" dirty="0" smtClean="0"/>
              <a:t>手段</a:t>
            </a:r>
            <a:r>
              <a:rPr lang="en-US" altLang="ko-KR" b="1" dirty="0" smtClean="0"/>
              <a:t> of the Professional non-learners </a:t>
            </a:r>
            <a:r>
              <a:rPr lang="ko-KR" altLang="en-US" dirty="0" smtClean="0"/>
              <a:t>不想 学习</a:t>
            </a:r>
            <a:endParaRPr lang="ko-KR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1"/>
            <a:ext cx="9144000" cy="1676400"/>
          </a:xfrm>
        </p:spPr>
        <p:txBody>
          <a:bodyPr/>
          <a:lstStyle/>
          <a:p>
            <a:pPr marL="550926" indent="-514350">
              <a:buAutoNum type="arabicPeriod"/>
            </a:pPr>
            <a:r>
              <a:rPr lang="en-US" altLang="ko-KR" dirty="0" smtClean="0"/>
              <a:t>Denial: I did my homework! I don’t sleep in Class! I don’t play games in class! (Lies! </a:t>
            </a:r>
            <a:r>
              <a:rPr lang="ko-KR" altLang="en-US" dirty="0" smtClean="0"/>
              <a:t>谎</a:t>
            </a:r>
            <a:r>
              <a:rPr lang="en-US" altLang="ko-KR" dirty="0" smtClean="0"/>
              <a:t>)</a:t>
            </a:r>
          </a:p>
          <a:p>
            <a:pPr marL="550926" indent="-514350">
              <a:buAutoNum type="arabicPeriod"/>
            </a:pPr>
            <a:r>
              <a:rPr lang="en-US" altLang="ko-KR" b="1" dirty="0" smtClean="0">
                <a:solidFill>
                  <a:srgbClr val="00B0F0"/>
                </a:solidFill>
              </a:rPr>
              <a:t>Triangulation:</a:t>
            </a:r>
            <a:r>
              <a:rPr lang="zh-CN" altLang="en-US" b="1" dirty="0" smtClean="0">
                <a:solidFill>
                  <a:srgbClr val="00B0F0"/>
                </a:solidFill>
              </a:rPr>
              <a:t>否定</a:t>
            </a:r>
            <a:endParaRPr lang="ko-KR" altLang="en-US" b="1" dirty="0">
              <a:solidFill>
                <a:srgbClr val="00B0F0"/>
              </a:solidFill>
            </a:endParaRPr>
          </a:p>
        </p:txBody>
      </p:sp>
      <p:pic>
        <p:nvPicPr>
          <p:cNvPr id="4" name="Picture 3" descr="Triang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3810000"/>
            <a:ext cx="2438400" cy="226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6096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   Student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3124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B0F0"/>
                </a:solidFill>
              </a:rPr>
              <a:t>1 parent or teacher</a:t>
            </a:r>
            <a:endParaRPr lang="ko-KR" altLang="en-US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31242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00B0F0"/>
                </a:solidFill>
              </a:rPr>
              <a:t>The other parent or a school principal</a:t>
            </a:r>
            <a:endParaRPr lang="ko-KR" altLang="en-US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81400"/>
            <a:ext cx="2819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 smtClean="0">
                <a:solidFill>
                  <a:srgbClr val="FF0000"/>
                </a:solidFill>
              </a:rPr>
              <a:t>Student tries to provoke</a:t>
            </a:r>
            <a:r>
              <a:rPr lang="ko-KR" altLang="en-US" sz="2800" dirty="0" smtClean="0"/>
              <a:t> </a:t>
            </a:r>
            <a:r>
              <a:rPr lang="ko-KR" altLang="en-US" sz="2800" b="1" dirty="0" smtClean="0">
                <a:solidFill>
                  <a:srgbClr val="00B050"/>
                </a:solidFill>
              </a:rPr>
              <a:t>挑起</a:t>
            </a:r>
            <a:endParaRPr lang="en-US" altLang="ko-KR" sz="2500" b="1" dirty="0" smtClean="0">
              <a:solidFill>
                <a:srgbClr val="00B050"/>
              </a:solidFill>
            </a:endParaRPr>
          </a:p>
          <a:p>
            <a:pPr algn="ctr"/>
            <a:r>
              <a:rPr lang="en-US" altLang="ko-KR" sz="2500" b="1" dirty="0" smtClean="0">
                <a:solidFill>
                  <a:srgbClr val="FF0000"/>
                </a:solidFill>
              </a:rPr>
              <a:t> conflict </a:t>
            </a:r>
            <a:r>
              <a:rPr lang="ko-KR" altLang="en-US" sz="2800" b="1" dirty="0" smtClean="0">
                <a:solidFill>
                  <a:srgbClr val="00B050"/>
                </a:solidFill>
              </a:rPr>
              <a:t>冲 突</a:t>
            </a:r>
          </a:p>
          <a:p>
            <a:pPr algn="ctr"/>
            <a:r>
              <a:rPr lang="en-US" altLang="ko-KR" sz="2500" b="1" dirty="0" smtClean="0">
                <a:solidFill>
                  <a:srgbClr val="FF0000"/>
                </a:solidFill>
              </a:rPr>
              <a:t>between parents or teachers/</a:t>
            </a:r>
          </a:p>
          <a:p>
            <a:pPr algn="ctr"/>
            <a:r>
              <a:rPr lang="en-US" altLang="ko-KR" sz="2500" b="1" dirty="0" smtClean="0">
                <a:solidFill>
                  <a:srgbClr val="FF0000"/>
                </a:solidFill>
              </a:rPr>
              <a:t>principal</a:t>
            </a:r>
            <a:endParaRPr lang="ko-KR" altLang="en-US" sz="25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4114800"/>
            <a:ext cx="175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To dad: </a:t>
            </a:r>
            <a:r>
              <a:rPr lang="en-US" altLang="ko-KR" dirty="0" smtClean="0"/>
              <a:t>Mom said…</a:t>
            </a:r>
          </a:p>
          <a:p>
            <a:endParaRPr lang="en-US" altLang="ko-KR" dirty="0" smtClean="0"/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To Principal: </a:t>
            </a:r>
            <a:r>
              <a:rPr lang="en-US" altLang="ko-KR" dirty="0" smtClean="0"/>
              <a:t>The teacher is boring, bad, not-prepared!</a:t>
            </a:r>
            <a:endParaRPr lang="ko-KR" altLang="en-US" dirty="0"/>
          </a:p>
        </p:txBody>
      </p:sp>
      <p:pic>
        <p:nvPicPr>
          <p:cNvPr id="12" name="Picture 11" descr="Arrow pointing 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048000"/>
            <a:ext cx="944118" cy="11239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488668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FF00"/>
                </a:solidFill>
              </a:rPr>
              <a:t>Usually bullies</a:t>
            </a:r>
            <a:r>
              <a:rPr lang="ko-KR" altLang="en-US" b="1" dirty="0" smtClean="0">
                <a:solidFill>
                  <a:srgbClr val="FFFF00"/>
                </a:solidFill>
              </a:rPr>
              <a:t> 欺凌</a:t>
            </a:r>
            <a:r>
              <a:rPr lang="en-US" altLang="ko-KR" b="1" dirty="0" smtClean="0">
                <a:solidFill>
                  <a:srgbClr val="FFFF00"/>
                </a:solidFill>
              </a:rPr>
              <a:t> other students too!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good news is…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5257800"/>
          </a:xfrm>
        </p:spPr>
        <p:txBody>
          <a:bodyPr/>
          <a:lstStyle/>
          <a:p>
            <a:r>
              <a:rPr lang="en-US" altLang="ko-KR" dirty="0" smtClean="0"/>
              <a:t>By age 18 – 22 or 23, most people get bored</a:t>
            </a:r>
            <a:r>
              <a:rPr lang="ko-KR" altLang="en-US" dirty="0" smtClean="0"/>
              <a:t> 无聊</a:t>
            </a:r>
            <a:r>
              <a:rPr lang="en-US" altLang="ko-KR" dirty="0" smtClean="0"/>
              <a:t> of the rebel</a:t>
            </a:r>
            <a:r>
              <a:rPr lang="ko-KR" altLang="en-US" dirty="0" smtClean="0"/>
              <a:t> 反叛</a:t>
            </a:r>
            <a:r>
              <a:rPr lang="en-US" altLang="ko-KR" dirty="0" smtClean="0"/>
              <a:t> stage of life</a:t>
            </a:r>
            <a:r>
              <a:rPr lang="ko-KR" altLang="en-US" dirty="0" smtClean="0"/>
              <a:t> 步</a:t>
            </a:r>
            <a:r>
              <a:rPr lang="en-US" altLang="ko-KR" dirty="0" smtClean="0"/>
              <a:t>! </a:t>
            </a:r>
          </a:p>
          <a:p>
            <a:r>
              <a:rPr lang="en-US" altLang="ko-KR" dirty="0" smtClean="0"/>
              <a:t>They want so succeed</a:t>
            </a:r>
            <a:r>
              <a:rPr lang="ko-KR" altLang="en-US" dirty="0" smtClean="0"/>
              <a:t> 成功</a:t>
            </a:r>
            <a:r>
              <a:rPr lang="en-US" altLang="ko-KR" dirty="0" smtClean="0"/>
              <a:t> and realize</a:t>
            </a:r>
            <a:r>
              <a:rPr lang="ko-KR" altLang="en-US" dirty="0" smtClean="0"/>
              <a:t> 体会</a:t>
            </a:r>
            <a:r>
              <a:rPr lang="en-US" altLang="ko-KR" dirty="0" smtClean="0"/>
              <a:t> that rebellion</a:t>
            </a:r>
            <a:r>
              <a:rPr lang="ko-KR" altLang="en-US" dirty="0" smtClean="0"/>
              <a:t> 谋反</a:t>
            </a:r>
            <a:r>
              <a:rPr lang="en-US" altLang="ko-KR" dirty="0" smtClean="0"/>
              <a:t> usually doesn’t help!</a:t>
            </a:r>
            <a:endParaRPr lang="ko-KR" altLang="en-US" dirty="0"/>
          </a:p>
        </p:txBody>
      </p:sp>
      <p:pic>
        <p:nvPicPr>
          <p:cNvPr id="4" name="Picture 3" descr="Happy flow ch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0"/>
            <a:ext cx="3581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05800" cy="6248400"/>
          </a:xfrm>
        </p:spPr>
        <p:txBody>
          <a:bodyPr/>
          <a:lstStyle/>
          <a:p>
            <a:r>
              <a:rPr lang="en-US" altLang="ko-KR" dirty="0" smtClean="0"/>
              <a:t>But, between ages 12 – 14 they become teenagers. Hormones </a:t>
            </a:r>
            <a:r>
              <a:rPr lang="en-US" altLang="ko-KR" dirty="0" err="1" smtClean="0"/>
              <a:t>雄性激素</a:t>
            </a:r>
            <a:r>
              <a:rPr lang="en-US" altLang="ko-KR" dirty="0" smtClean="0"/>
              <a:t>  suddenly start jumping around, and they often become </a:t>
            </a:r>
            <a:r>
              <a:rPr lang="en-US" altLang="ko-KR" dirty="0" err="1" smtClean="0"/>
              <a:t>rebels反叛</a:t>
            </a:r>
            <a:r>
              <a:rPr lang="en-US" altLang="ko-KR" dirty="0" smtClean="0"/>
              <a:t>. </a:t>
            </a:r>
            <a:endParaRPr lang="ko-KR" altLang="ko-KR" dirty="0" smtClean="0"/>
          </a:p>
          <a:p>
            <a:pPr>
              <a:buNone/>
            </a:pPr>
            <a:endParaRPr lang="ko-KR" altLang="ko-KR" dirty="0" smtClean="0"/>
          </a:p>
          <a:p>
            <a:r>
              <a:rPr lang="en-US" altLang="ko-KR" dirty="0" smtClean="0"/>
              <a:t>This can be good or bad.</a:t>
            </a:r>
            <a:endParaRPr lang="ko-KR" altLang="ko-KR" dirty="0" smtClean="0"/>
          </a:p>
          <a:p>
            <a:r>
              <a:rPr lang="en-US" altLang="ko-KR" dirty="0" smtClean="0"/>
              <a:t> 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Testa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276600"/>
            <a:ext cx="4093029" cy="3581400"/>
          </a:xfrm>
          <a:prstGeom prst="rect">
            <a:avLst/>
          </a:prstGeom>
        </p:spPr>
      </p:pic>
      <p:pic>
        <p:nvPicPr>
          <p:cNvPr id="5" name="Picture 4" descr="Testaster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828800"/>
            <a:ext cx="3657600" cy="2143125"/>
          </a:xfrm>
          <a:prstGeom prst="rect">
            <a:avLst/>
          </a:prstGeom>
        </p:spPr>
      </p:pic>
      <p:pic>
        <p:nvPicPr>
          <p:cNvPr id="6" name="Picture 5" descr="Testas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3704661"/>
            <a:ext cx="5029200" cy="3153339"/>
          </a:xfrm>
          <a:prstGeom prst="rect">
            <a:avLst/>
          </a:prstGeom>
        </p:spPr>
      </p:pic>
      <p:pic>
        <p:nvPicPr>
          <p:cNvPr id="7" name="Picture 6" descr="Testasterone molecu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1752600"/>
            <a:ext cx="1409700" cy="9062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6388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rgbClr val="C00000"/>
                </a:solidFill>
              </a:rPr>
              <a:t>Testosterone</a:t>
            </a:r>
            <a:endParaRPr lang="ko-KR" alt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2400"/>
            <a:ext cx="8915400" cy="703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/>
              <a:t>VOCABULARY</a:t>
            </a:r>
            <a:endParaRPr lang="ko-KR" altLang="ko-KR" sz="2200" dirty="0" smtClean="0"/>
          </a:p>
          <a:p>
            <a:r>
              <a:rPr lang="en-US" altLang="ko-KR" sz="3300" dirty="0" smtClean="0">
                <a:solidFill>
                  <a:srgbClr val="FFFF00"/>
                </a:solidFill>
              </a:rPr>
              <a:t>Share  </a:t>
            </a:r>
            <a:r>
              <a:rPr lang="en-US" altLang="ko-KR" sz="3300" dirty="0" err="1" smtClean="0">
                <a:solidFill>
                  <a:srgbClr val="FFFF00"/>
                </a:solidFill>
              </a:rPr>
              <a:t>分享</a:t>
            </a:r>
            <a:r>
              <a:rPr lang="en-US" altLang="ko-KR" sz="3300" dirty="0" smtClean="0">
                <a:solidFill>
                  <a:srgbClr val="FFFF00"/>
                </a:solidFill>
              </a:rPr>
              <a:t> </a:t>
            </a:r>
            <a:r>
              <a:rPr lang="en-US" altLang="ko-KR" sz="3300" dirty="0" err="1" smtClean="0">
                <a:solidFill>
                  <a:srgbClr val="FFFF00"/>
                </a:solidFill>
                <a:hlinkClick r:id="rId2"/>
              </a:rPr>
              <a:t>fēn</a:t>
            </a:r>
            <a:r>
              <a:rPr lang="en-US" altLang="ko-KR" sz="3300" dirty="0" smtClean="0">
                <a:solidFill>
                  <a:srgbClr val="FFFF00"/>
                </a:solidFill>
                <a:hlinkClick r:id="rId2"/>
              </a:rPr>
              <a:t>​</a:t>
            </a:r>
            <a:r>
              <a:rPr lang="en-US" altLang="ko-KR" sz="3300" dirty="0" err="1" smtClean="0">
                <a:solidFill>
                  <a:srgbClr val="FFFF00"/>
                </a:solidFill>
                <a:hlinkClick r:id="rId2"/>
              </a:rPr>
              <a:t>xiǎng</a:t>
            </a:r>
            <a:r>
              <a:rPr lang="en-US" altLang="ko-KR" sz="3300" dirty="0" smtClean="0">
                <a:solidFill>
                  <a:srgbClr val="FFFF00"/>
                </a:solidFill>
                <a:hlinkClick r:id="rId2"/>
              </a:rPr>
              <a:t>​</a:t>
            </a:r>
            <a:endParaRPr lang="ko-KR" altLang="ko-KR" sz="3300" dirty="0" smtClean="0">
              <a:solidFill>
                <a:srgbClr val="FFFF00"/>
              </a:solidFill>
            </a:endParaRPr>
          </a:p>
          <a:p>
            <a:r>
              <a:rPr lang="en-US" altLang="ko-KR" sz="3300" dirty="0" smtClean="0">
                <a:solidFill>
                  <a:srgbClr val="FFFF00"/>
                </a:solidFill>
              </a:rPr>
              <a:t>Cooperate: </a:t>
            </a:r>
            <a:r>
              <a:rPr lang="en-US" altLang="ko-KR" sz="3300" dirty="0" err="1" smtClean="0">
                <a:solidFill>
                  <a:srgbClr val="FFFF00"/>
                </a:solidFill>
              </a:rPr>
              <a:t>合作</a:t>
            </a:r>
            <a:r>
              <a:rPr lang="en-US" altLang="ko-KR" sz="3300" dirty="0" smtClean="0">
                <a:solidFill>
                  <a:srgbClr val="FFFF00"/>
                </a:solidFill>
              </a:rPr>
              <a:t> </a:t>
            </a:r>
            <a:r>
              <a:rPr lang="en-US" altLang="ko-KR" sz="3300" dirty="0" err="1" smtClean="0">
                <a:solidFill>
                  <a:srgbClr val="FFFF00"/>
                </a:solidFill>
                <a:hlinkClick r:id="rId3"/>
              </a:rPr>
              <a:t>hé</a:t>
            </a:r>
            <a:r>
              <a:rPr lang="en-US" altLang="ko-KR" sz="3300" dirty="0" smtClean="0">
                <a:solidFill>
                  <a:srgbClr val="FFFF00"/>
                </a:solidFill>
                <a:hlinkClick r:id="rId3"/>
              </a:rPr>
              <a:t>​</a:t>
            </a:r>
            <a:r>
              <a:rPr lang="en-US" altLang="ko-KR" sz="3300" dirty="0" err="1" smtClean="0">
                <a:solidFill>
                  <a:srgbClr val="FFFF00"/>
                </a:solidFill>
                <a:hlinkClick r:id="rId3"/>
              </a:rPr>
              <a:t>zuò</a:t>
            </a:r>
            <a:r>
              <a:rPr lang="en-US" altLang="ko-KR" sz="3300" dirty="0" smtClean="0">
                <a:solidFill>
                  <a:srgbClr val="FFFF00"/>
                </a:solidFill>
                <a:hlinkClick r:id="rId3"/>
              </a:rPr>
              <a:t>​</a:t>
            </a:r>
            <a:endParaRPr lang="ko-KR" altLang="ko-KR" sz="3300" dirty="0" smtClean="0">
              <a:solidFill>
                <a:srgbClr val="FFFF00"/>
              </a:solidFill>
            </a:endParaRPr>
          </a:p>
          <a:p>
            <a:r>
              <a:rPr lang="en-US" altLang="ko-KR" sz="3300" dirty="0" smtClean="0">
                <a:solidFill>
                  <a:srgbClr val="FFFF00"/>
                </a:solidFill>
              </a:rPr>
              <a:t>Rules: </a:t>
            </a:r>
            <a:r>
              <a:rPr lang="en-US" altLang="ko-KR" sz="3300" dirty="0" err="1" smtClean="0">
                <a:solidFill>
                  <a:srgbClr val="FFFF00"/>
                </a:solidFill>
              </a:rPr>
              <a:t>规则</a:t>
            </a:r>
            <a:r>
              <a:rPr lang="en-US" altLang="ko-KR" sz="3300" dirty="0" smtClean="0">
                <a:solidFill>
                  <a:srgbClr val="FFFF00"/>
                </a:solidFill>
              </a:rPr>
              <a:t> </a:t>
            </a:r>
            <a:r>
              <a:rPr lang="en-US" altLang="ko-KR" sz="3300" dirty="0" err="1" smtClean="0">
                <a:solidFill>
                  <a:srgbClr val="FFFF00"/>
                </a:solidFill>
                <a:hlinkClick r:id="rId4"/>
              </a:rPr>
              <a:t>guī</a:t>
            </a:r>
            <a:r>
              <a:rPr lang="en-US" altLang="ko-KR" sz="3300" dirty="0" smtClean="0">
                <a:solidFill>
                  <a:srgbClr val="FFFF00"/>
                </a:solidFill>
                <a:hlinkClick r:id="rId4"/>
              </a:rPr>
              <a:t>​</a:t>
            </a:r>
            <a:r>
              <a:rPr lang="en-US" altLang="ko-KR" sz="3300" dirty="0" err="1" smtClean="0">
                <a:solidFill>
                  <a:srgbClr val="FFFF00"/>
                </a:solidFill>
                <a:hlinkClick r:id="rId4"/>
              </a:rPr>
              <a:t>zé</a:t>
            </a:r>
            <a:r>
              <a:rPr lang="en-US" altLang="ko-KR" sz="3300" dirty="0" smtClean="0">
                <a:solidFill>
                  <a:srgbClr val="FFFF00"/>
                </a:solidFill>
                <a:hlinkClick r:id="rId4"/>
              </a:rPr>
              <a:t>​</a:t>
            </a:r>
            <a:endParaRPr lang="ko-KR" altLang="ko-KR" sz="3300" dirty="0" smtClean="0">
              <a:solidFill>
                <a:srgbClr val="FFFF00"/>
              </a:solidFill>
            </a:endParaRPr>
          </a:p>
          <a:p>
            <a:r>
              <a:rPr lang="en-US" altLang="ko-KR" sz="3300" dirty="0" smtClean="0">
                <a:solidFill>
                  <a:srgbClr val="FFFF00"/>
                </a:solidFill>
              </a:rPr>
              <a:t>Hormones </a:t>
            </a:r>
            <a:r>
              <a:rPr lang="en-US" altLang="ko-KR" sz="3300" dirty="0" err="1" smtClean="0">
                <a:solidFill>
                  <a:srgbClr val="FFFF00"/>
                </a:solidFill>
              </a:rPr>
              <a:t>雄性激素</a:t>
            </a:r>
            <a:r>
              <a:rPr lang="en-US" altLang="ko-KR" sz="3300" dirty="0" smtClean="0">
                <a:solidFill>
                  <a:srgbClr val="FFFF00"/>
                </a:solidFill>
              </a:rPr>
              <a:t> male hormone / testosterone </a:t>
            </a:r>
            <a:endParaRPr lang="ko-KR" altLang="ko-KR" sz="3300" dirty="0" smtClean="0">
              <a:solidFill>
                <a:srgbClr val="FFFF00"/>
              </a:solidFill>
            </a:endParaRPr>
          </a:p>
          <a:p>
            <a:r>
              <a:rPr lang="en-US" altLang="ko-KR" sz="3300" dirty="0" smtClean="0">
                <a:solidFill>
                  <a:srgbClr val="FFFF00"/>
                </a:solidFill>
              </a:rPr>
              <a:t>Teenager: </a:t>
            </a:r>
            <a:r>
              <a:rPr lang="en-US" altLang="ko-KR" sz="3300" dirty="0" err="1" smtClean="0">
                <a:solidFill>
                  <a:srgbClr val="FFFF00"/>
                </a:solidFill>
              </a:rPr>
              <a:t>青少年</a:t>
            </a:r>
            <a:r>
              <a:rPr lang="en-US" altLang="ko-KR" sz="3300" dirty="0" smtClean="0">
                <a:solidFill>
                  <a:srgbClr val="FFFF00"/>
                </a:solidFill>
              </a:rPr>
              <a:t>  </a:t>
            </a:r>
            <a:r>
              <a:rPr lang="en-US" altLang="ko-KR" sz="3300" dirty="0" err="1" smtClean="0">
                <a:solidFill>
                  <a:srgbClr val="FFFF00"/>
                </a:solidFill>
                <a:hlinkClick r:id="rId5"/>
              </a:rPr>
              <a:t>qīng</a:t>
            </a:r>
            <a:r>
              <a:rPr lang="en-US" altLang="ko-KR" sz="3300" dirty="0" smtClean="0">
                <a:solidFill>
                  <a:srgbClr val="FFFF00"/>
                </a:solidFill>
                <a:hlinkClick r:id="rId5"/>
              </a:rPr>
              <a:t>​</a:t>
            </a:r>
            <a:r>
              <a:rPr lang="en-US" altLang="ko-KR" sz="3300" dirty="0" err="1" smtClean="0">
                <a:solidFill>
                  <a:srgbClr val="FFFF00"/>
                </a:solidFill>
                <a:hlinkClick r:id="rId5"/>
              </a:rPr>
              <a:t>shào</a:t>
            </a:r>
            <a:r>
              <a:rPr lang="en-US" altLang="ko-KR" sz="3300" dirty="0" smtClean="0">
                <a:solidFill>
                  <a:srgbClr val="FFFF00"/>
                </a:solidFill>
                <a:hlinkClick r:id="rId5"/>
              </a:rPr>
              <a:t>​</a:t>
            </a:r>
            <a:r>
              <a:rPr lang="en-US" altLang="ko-KR" sz="3300" dirty="0" err="1" smtClean="0">
                <a:solidFill>
                  <a:srgbClr val="FFFF00"/>
                </a:solidFill>
                <a:hlinkClick r:id="rId5"/>
              </a:rPr>
              <a:t>nián</a:t>
            </a:r>
            <a:r>
              <a:rPr lang="en-US" altLang="ko-KR" sz="3300" dirty="0" smtClean="0">
                <a:solidFill>
                  <a:srgbClr val="FFFF00"/>
                </a:solidFill>
                <a:hlinkClick r:id="rId5"/>
              </a:rPr>
              <a:t>​</a:t>
            </a:r>
            <a:endParaRPr lang="ko-KR" altLang="ko-KR" sz="3300" dirty="0" smtClean="0">
              <a:solidFill>
                <a:srgbClr val="FFFF00"/>
              </a:solidFill>
            </a:endParaRPr>
          </a:p>
          <a:p>
            <a:r>
              <a:rPr lang="en-US" altLang="ko-KR" sz="3300" dirty="0" smtClean="0">
                <a:solidFill>
                  <a:srgbClr val="FFFF00"/>
                </a:solidFill>
              </a:rPr>
              <a:t>Rebel: </a:t>
            </a:r>
            <a:r>
              <a:rPr lang="en-US" altLang="ko-KR" sz="3300" dirty="0" err="1" smtClean="0">
                <a:solidFill>
                  <a:srgbClr val="FFFF00"/>
                </a:solidFill>
              </a:rPr>
              <a:t>反叛</a:t>
            </a:r>
            <a:r>
              <a:rPr lang="en-US" altLang="ko-KR" sz="3300" dirty="0" smtClean="0">
                <a:solidFill>
                  <a:srgbClr val="FFFF00"/>
                </a:solidFill>
              </a:rPr>
              <a:t> </a:t>
            </a:r>
            <a:r>
              <a:rPr lang="en-US" altLang="ko-KR" sz="3300" dirty="0" err="1" smtClean="0">
                <a:solidFill>
                  <a:srgbClr val="FFFF00"/>
                </a:solidFill>
                <a:hlinkClick r:id="rId6"/>
              </a:rPr>
              <a:t>fǎn</a:t>
            </a:r>
            <a:r>
              <a:rPr lang="en-US" altLang="ko-KR" sz="3300" dirty="0" smtClean="0">
                <a:solidFill>
                  <a:srgbClr val="FFFF00"/>
                </a:solidFill>
                <a:hlinkClick r:id="rId6"/>
              </a:rPr>
              <a:t>​</a:t>
            </a:r>
            <a:r>
              <a:rPr lang="en-US" altLang="ko-KR" sz="3300" dirty="0" err="1" smtClean="0">
                <a:solidFill>
                  <a:srgbClr val="FFFF00"/>
                </a:solidFill>
                <a:hlinkClick r:id="rId6"/>
              </a:rPr>
              <a:t>pàn</a:t>
            </a:r>
            <a:r>
              <a:rPr lang="en-US" altLang="ko-KR" sz="3300" dirty="0" smtClean="0">
                <a:solidFill>
                  <a:srgbClr val="FFFF00"/>
                </a:solidFill>
                <a:hlinkClick r:id="rId6"/>
              </a:rPr>
              <a:t>​</a:t>
            </a:r>
            <a:endParaRPr lang="ko-KR" altLang="ko-KR" sz="3300" dirty="0" smtClean="0">
              <a:solidFill>
                <a:srgbClr val="FFFF00"/>
              </a:solidFill>
            </a:endParaRPr>
          </a:p>
          <a:p>
            <a:r>
              <a:rPr lang="en-US" altLang="ko-KR" sz="3300" dirty="0" smtClean="0">
                <a:solidFill>
                  <a:srgbClr val="FFFF00"/>
                </a:solidFill>
              </a:rPr>
              <a:t>Development: </a:t>
            </a:r>
            <a:r>
              <a:rPr lang="en-US" altLang="ko-KR" sz="3300" dirty="0" err="1" smtClean="0">
                <a:solidFill>
                  <a:srgbClr val="FFFF00"/>
                </a:solidFill>
              </a:rPr>
              <a:t>发展</a:t>
            </a:r>
            <a:r>
              <a:rPr lang="en-US" altLang="ko-KR" sz="3300" dirty="0" smtClean="0">
                <a:solidFill>
                  <a:srgbClr val="FFFF00"/>
                </a:solidFill>
              </a:rPr>
              <a:t> </a:t>
            </a:r>
            <a:r>
              <a:rPr lang="en-US" altLang="ko-KR" sz="3300" dirty="0" err="1" smtClean="0">
                <a:solidFill>
                  <a:srgbClr val="FFFF00"/>
                </a:solidFill>
                <a:hlinkClick r:id="rId7"/>
              </a:rPr>
              <a:t>fā</a:t>
            </a:r>
            <a:r>
              <a:rPr lang="en-US" altLang="ko-KR" sz="3300" dirty="0" smtClean="0">
                <a:solidFill>
                  <a:srgbClr val="FFFF00"/>
                </a:solidFill>
                <a:hlinkClick r:id="rId7"/>
              </a:rPr>
              <a:t>​</a:t>
            </a:r>
            <a:r>
              <a:rPr lang="en-US" altLang="ko-KR" sz="3300" dirty="0" err="1" smtClean="0">
                <a:solidFill>
                  <a:srgbClr val="FFFF00"/>
                </a:solidFill>
                <a:hlinkClick r:id="rId7"/>
              </a:rPr>
              <a:t>zhǎn</a:t>
            </a:r>
            <a:r>
              <a:rPr lang="en-US" altLang="ko-KR" sz="3300" dirty="0" smtClean="0">
                <a:solidFill>
                  <a:srgbClr val="FFFF00"/>
                </a:solidFill>
                <a:hlinkClick r:id="rId7"/>
              </a:rPr>
              <a:t>​</a:t>
            </a:r>
            <a:endParaRPr lang="ko-KR" altLang="ko-KR" sz="3300" dirty="0" smtClean="0">
              <a:solidFill>
                <a:srgbClr val="FFFF00"/>
              </a:solidFill>
            </a:endParaRPr>
          </a:p>
          <a:p>
            <a:r>
              <a:rPr lang="en-US" altLang="ko-KR" sz="3300" dirty="0" smtClean="0">
                <a:solidFill>
                  <a:srgbClr val="FFFF00"/>
                </a:solidFill>
              </a:rPr>
              <a:t>Adult: </a:t>
            </a:r>
            <a:r>
              <a:rPr lang="en-US" altLang="ko-KR" sz="3300" dirty="0" err="1" smtClean="0">
                <a:solidFill>
                  <a:srgbClr val="FFFF00"/>
                </a:solidFill>
              </a:rPr>
              <a:t>成人</a:t>
            </a:r>
            <a:r>
              <a:rPr lang="en-US" altLang="ko-KR" sz="3300" dirty="0" smtClean="0">
                <a:solidFill>
                  <a:srgbClr val="FFFF00"/>
                </a:solidFill>
              </a:rPr>
              <a:t> </a:t>
            </a:r>
            <a:r>
              <a:rPr lang="en-US" altLang="ko-KR" sz="3300" dirty="0" err="1" smtClean="0">
                <a:solidFill>
                  <a:srgbClr val="FFFF00"/>
                </a:solidFill>
                <a:hlinkClick r:id="rId8"/>
              </a:rPr>
              <a:t>chéng</a:t>
            </a:r>
            <a:r>
              <a:rPr lang="en-US" altLang="ko-KR" sz="3300" dirty="0" smtClean="0">
                <a:solidFill>
                  <a:srgbClr val="FFFF00"/>
                </a:solidFill>
                <a:hlinkClick r:id="rId8"/>
              </a:rPr>
              <a:t>​</a:t>
            </a:r>
            <a:r>
              <a:rPr lang="en-US" altLang="ko-KR" sz="3300" dirty="0" err="1" smtClean="0">
                <a:solidFill>
                  <a:srgbClr val="FFFF00"/>
                </a:solidFill>
                <a:hlinkClick r:id="rId8"/>
              </a:rPr>
              <a:t>rén</a:t>
            </a:r>
            <a:r>
              <a:rPr lang="en-US" altLang="ko-KR" sz="3300" dirty="0" smtClean="0">
                <a:solidFill>
                  <a:srgbClr val="FFFF00"/>
                </a:solidFill>
                <a:hlinkClick r:id="rId8"/>
              </a:rPr>
              <a:t>​</a:t>
            </a:r>
            <a:endParaRPr lang="ko-KR" altLang="ko-KR" sz="3300" dirty="0" smtClean="0">
              <a:solidFill>
                <a:srgbClr val="FFFF00"/>
              </a:solidFill>
            </a:endParaRPr>
          </a:p>
          <a:p>
            <a:r>
              <a:rPr lang="en-US" altLang="ko-KR" sz="3300" dirty="0" smtClean="0">
                <a:solidFill>
                  <a:srgbClr val="FFFF00"/>
                </a:solidFill>
              </a:rPr>
              <a:t>Identity </a:t>
            </a:r>
            <a:r>
              <a:rPr lang="en-US" altLang="ko-KR" sz="3300" dirty="0" err="1" smtClean="0">
                <a:solidFill>
                  <a:srgbClr val="FFFF00"/>
                </a:solidFill>
              </a:rPr>
              <a:t>身份</a:t>
            </a:r>
            <a:r>
              <a:rPr lang="en-US" altLang="ko-KR" sz="3300" dirty="0" smtClean="0">
                <a:solidFill>
                  <a:srgbClr val="FFFF00"/>
                </a:solidFill>
              </a:rPr>
              <a:t> </a:t>
            </a:r>
            <a:r>
              <a:rPr lang="en-US" altLang="ko-KR" sz="3300" dirty="0" err="1" smtClean="0">
                <a:solidFill>
                  <a:srgbClr val="FFFF00"/>
                </a:solidFill>
                <a:hlinkClick r:id="rId9"/>
              </a:rPr>
              <a:t>shēn</a:t>
            </a:r>
            <a:r>
              <a:rPr lang="en-US" altLang="ko-KR" sz="3300" dirty="0" smtClean="0">
                <a:solidFill>
                  <a:srgbClr val="FFFF00"/>
                </a:solidFill>
                <a:hlinkClick r:id="rId9"/>
              </a:rPr>
              <a:t>​</a:t>
            </a:r>
            <a:r>
              <a:rPr lang="en-US" altLang="ko-KR" sz="3300" dirty="0" err="1" smtClean="0">
                <a:solidFill>
                  <a:srgbClr val="FFFF00"/>
                </a:solidFill>
                <a:hlinkClick r:id="rId9"/>
              </a:rPr>
              <a:t>fèn</a:t>
            </a:r>
            <a:r>
              <a:rPr lang="en-US" altLang="ko-KR" sz="3300" dirty="0" smtClean="0">
                <a:solidFill>
                  <a:srgbClr val="FFFF00"/>
                </a:solidFill>
                <a:hlinkClick r:id="rId9"/>
              </a:rPr>
              <a:t>​</a:t>
            </a:r>
            <a:endParaRPr lang="ko-KR" altLang="ko-KR" sz="3300" dirty="0" smtClean="0">
              <a:solidFill>
                <a:srgbClr val="FFFF00"/>
              </a:solidFill>
            </a:endParaRPr>
          </a:p>
          <a:p>
            <a:r>
              <a:rPr lang="en-US" altLang="ko-KR" sz="3300" dirty="0" err="1" smtClean="0">
                <a:solidFill>
                  <a:srgbClr val="FFFF00"/>
                </a:solidFill>
              </a:rPr>
              <a:t>Independent自主</a:t>
            </a:r>
            <a:r>
              <a:rPr lang="en-US" altLang="ko-KR" sz="3300" dirty="0" smtClean="0">
                <a:solidFill>
                  <a:srgbClr val="FFFF00"/>
                </a:solidFill>
              </a:rPr>
              <a:t> </a:t>
            </a:r>
            <a:r>
              <a:rPr lang="en-US" altLang="ko-KR" sz="3300" dirty="0" err="1" smtClean="0">
                <a:solidFill>
                  <a:srgbClr val="FFFF00"/>
                </a:solidFill>
                <a:hlinkClick r:id="rId10"/>
              </a:rPr>
              <a:t>zì</a:t>
            </a:r>
            <a:r>
              <a:rPr lang="en-US" altLang="ko-KR" sz="3300" dirty="0" smtClean="0">
                <a:solidFill>
                  <a:srgbClr val="FFFF00"/>
                </a:solidFill>
                <a:hlinkClick r:id="rId10"/>
              </a:rPr>
              <a:t>​</a:t>
            </a:r>
            <a:r>
              <a:rPr lang="en-US" altLang="ko-KR" sz="3300" dirty="0" err="1" smtClean="0">
                <a:solidFill>
                  <a:srgbClr val="FFFF00"/>
                </a:solidFill>
                <a:hlinkClick r:id="rId10"/>
              </a:rPr>
              <a:t>zhu</a:t>
            </a:r>
            <a:r>
              <a:rPr lang="en-US" altLang="ko-KR" sz="3300" dirty="0" smtClean="0">
                <a:solidFill>
                  <a:srgbClr val="FFFF00"/>
                </a:solidFill>
                <a:hlinkClick r:id="rId10"/>
              </a:rPr>
              <a:t>​</a:t>
            </a:r>
            <a:endParaRPr lang="ko-KR" altLang="ko-KR" sz="3300" dirty="0" smtClean="0">
              <a:solidFill>
                <a:srgbClr val="FFFF00"/>
              </a:solidFill>
            </a:endParaRPr>
          </a:p>
          <a:p>
            <a:r>
              <a:rPr lang="en-US" altLang="ko-KR" sz="3300" dirty="0" smtClean="0">
                <a:solidFill>
                  <a:srgbClr val="FFFF00"/>
                </a:solidFill>
              </a:rPr>
              <a:t>Decisions </a:t>
            </a:r>
            <a:r>
              <a:rPr lang="en-US" altLang="ko-KR" sz="3300" dirty="0" err="1" smtClean="0">
                <a:solidFill>
                  <a:srgbClr val="FFFF00"/>
                </a:solidFill>
              </a:rPr>
              <a:t>决定</a:t>
            </a:r>
            <a:r>
              <a:rPr lang="en-US" altLang="ko-KR" sz="3300" dirty="0" smtClean="0">
                <a:solidFill>
                  <a:srgbClr val="FFFF00"/>
                </a:solidFill>
              </a:rPr>
              <a:t> </a:t>
            </a:r>
            <a:r>
              <a:rPr lang="en-US" altLang="ko-KR" sz="3300" dirty="0" err="1" smtClean="0">
                <a:solidFill>
                  <a:srgbClr val="FFFF00"/>
                </a:solidFill>
              </a:rPr>
              <a:t>jué</a:t>
            </a:r>
            <a:r>
              <a:rPr lang="en-US" altLang="ko-KR" sz="3300" dirty="0" smtClean="0">
                <a:solidFill>
                  <a:srgbClr val="FFFF00"/>
                </a:solidFill>
              </a:rPr>
              <a:t>​</a:t>
            </a:r>
            <a:r>
              <a:rPr lang="en-US" altLang="ko-KR" sz="3300" dirty="0" err="1" smtClean="0">
                <a:solidFill>
                  <a:srgbClr val="FFFF00"/>
                </a:solidFill>
              </a:rPr>
              <a:t>dìng</a:t>
            </a:r>
            <a:r>
              <a:rPr lang="en-US" altLang="ko-KR" sz="3300" dirty="0" smtClean="0">
                <a:solidFill>
                  <a:srgbClr val="FFFF00"/>
                </a:solidFill>
              </a:rPr>
              <a:t>​</a:t>
            </a:r>
            <a:endParaRPr lang="ko-KR" altLang="ko-KR" sz="3300" dirty="0" smtClean="0">
              <a:solidFill>
                <a:srgbClr val="FFFF00"/>
              </a:solidFill>
            </a:endParaRPr>
          </a:p>
          <a:p>
            <a:endParaRPr lang="ko-KR" altLang="en-US" sz="33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r>
              <a:rPr lang="en-US" altLang="ko-KR" dirty="0" smtClean="0"/>
              <a:t>Experiment </a:t>
            </a:r>
            <a:r>
              <a:rPr lang="en-US" altLang="ko-KR" dirty="0" err="1" smtClean="0"/>
              <a:t>试验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2"/>
              </a:rPr>
              <a:t>shì</a:t>
            </a:r>
            <a:r>
              <a:rPr lang="en-US" altLang="ko-KR" dirty="0" smtClean="0">
                <a:hlinkClick r:id="rId2"/>
              </a:rPr>
              <a:t>​</a:t>
            </a:r>
            <a:r>
              <a:rPr lang="en-US" altLang="ko-KR" dirty="0" err="1" smtClean="0">
                <a:hlinkClick r:id="rId2"/>
              </a:rPr>
              <a:t>yàn</a:t>
            </a:r>
            <a:r>
              <a:rPr lang="en-US" altLang="ko-KR" dirty="0" smtClean="0">
                <a:hlinkClick r:id="rId2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Role: 装 </a:t>
            </a:r>
            <a:r>
              <a:rPr lang="en-US" altLang="ko-KR" dirty="0" err="1" smtClean="0">
                <a:hlinkClick r:id="rId3"/>
              </a:rPr>
              <a:t>zhuāng</a:t>
            </a:r>
            <a:r>
              <a:rPr lang="en-US" altLang="ko-KR" dirty="0" smtClean="0">
                <a:hlinkClick r:id="rId3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Behaviors </a:t>
            </a:r>
            <a:r>
              <a:rPr lang="en-US" altLang="ko-KR" dirty="0" err="1" smtClean="0"/>
              <a:t>行为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4"/>
              </a:rPr>
              <a:t>xíng</a:t>
            </a:r>
            <a:r>
              <a:rPr lang="en-US" altLang="ko-KR" dirty="0" smtClean="0">
                <a:hlinkClick r:id="rId4"/>
              </a:rPr>
              <a:t>​</a:t>
            </a:r>
            <a:r>
              <a:rPr lang="en-US" altLang="ko-KR" dirty="0" err="1" smtClean="0">
                <a:hlinkClick r:id="rId4"/>
              </a:rPr>
              <a:t>wéi</a:t>
            </a:r>
            <a:r>
              <a:rPr lang="en-US" altLang="ko-KR" dirty="0" smtClean="0">
                <a:hlinkClick r:id="rId4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Ideologies </a:t>
            </a:r>
            <a:r>
              <a:rPr lang="en-US" altLang="ko-KR" dirty="0" err="1" smtClean="0"/>
              <a:t>思想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5"/>
              </a:rPr>
              <a:t>sī</a:t>
            </a:r>
            <a:r>
              <a:rPr lang="en-US" altLang="ko-KR" dirty="0" smtClean="0">
                <a:hlinkClick r:id="rId5"/>
              </a:rPr>
              <a:t>​</a:t>
            </a:r>
            <a:r>
              <a:rPr lang="en-US" altLang="ko-KR" dirty="0" err="1" smtClean="0">
                <a:hlinkClick r:id="rId5"/>
              </a:rPr>
              <a:t>xiǎng</a:t>
            </a:r>
            <a:r>
              <a:rPr lang="en-US" altLang="ko-KR" dirty="0" smtClean="0">
                <a:hlinkClick r:id="rId5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Process </a:t>
            </a:r>
            <a:r>
              <a:rPr lang="en-US" altLang="ko-KR" dirty="0" err="1" smtClean="0"/>
              <a:t>经过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6"/>
              </a:rPr>
              <a:t>jīng</a:t>
            </a:r>
            <a:r>
              <a:rPr lang="en-US" altLang="ko-KR" dirty="0" smtClean="0">
                <a:hlinkClick r:id="rId6"/>
              </a:rPr>
              <a:t>​</a:t>
            </a:r>
            <a:r>
              <a:rPr lang="en-US" altLang="ko-KR" dirty="0" err="1" smtClean="0">
                <a:hlinkClick r:id="rId6"/>
              </a:rPr>
              <a:t>guò</a:t>
            </a:r>
            <a:r>
              <a:rPr lang="en-US" altLang="ko-KR" dirty="0" smtClean="0">
                <a:hlinkClick r:id="rId6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Unique </a:t>
            </a:r>
            <a:r>
              <a:rPr lang="en-US" altLang="ko-KR" dirty="0" err="1" smtClean="0"/>
              <a:t>特制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7"/>
              </a:rPr>
              <a:t>tè</a:t>
            </a:r>
            <a:r>
              <a:rPr lang="en-US" altLang="ko-KR" dirty="0" smtClean="0">
                <a:hlinkClick r:id="rId7"/>
              </a:rPr>
              <a:t>​</a:t>
            </a:r>
            <a:r>
              <a:rPr lang="en-US" altLang="ko-KR" dirty="0" err="1" smtClean="0">
                <a:hlinkClick r:id="rId7"/>
              </a:rPr>
              <a:t>zhì</a:t>
            </a:r>
            <a:r>
              <a:rPr lang="en-US" altLang="ko-KR" dirty="0" smtClean="0">
                <a:hlinkClick r:id="rId7"/>
              </a:rPr>
              <a:t>​</a:t>
            </a:r>
            <a:endParaRPr lang="ko-KR" altLang="ko-KR" dirty="0" smtClean="0"/>
          </a:p>
          <a:p>
            <a:r>
              <a:rPr lang="en-US" altLang="ko-KR" dirty="0" err="1" smtClean="0"/>
              <a:t>Identity真面目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8"/>
              </a:rPr>
              <a:t>zhēn</a:t>
            </a:r>
            <a:r>
              <a:rPr lang="en-US" altLang="ko-KR" dirty="0" smtClean="0">
                <a:hlinkClick r:id="rId8"/>
              </a:rPr>
              <a:t>​</a:t>
            </a:r>
            <a:r>
              <a:rPr lang="en-US" altLang="ko-KR" dirty="0" err="1" smtClean="0">
                <a:hlinkClick r:id="rId8"/>
              </a:rPr>
              <a:t>miàn</a:t>
            </a:r>
            <a:r>
              <a:rPr lang="en-US" altLang="ko-KR" dirty="0" smtClean="0">
                <a:hlinkClick r:id="rId8"/>
              </a:rPr>
              <a:t>​</a:t>
            </a:r>
            <a:r>
              <a:rPr lang="en-US" altLang="ko-KR" dirty="0" err="1" smtClean="0">
                <a:hlinkClick r:id="rId8"/>
              </a:rPr>
              <a:t>mù</a:t>
            </a:r>
            <a:r>
              <a:rPr lang="en-US" altLang="ko-KR" dirty="0" smtClean="0">
                <a:hlinkClick r:id="rId8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Rebellion 变 </a:t>
            </a:r>
            <a:r>
              <a:rPr lang="en-US" altLang="ko-KR" dirty="0" err="1" smtClean="0">
                <a:hlinkClick r:id="rId9"/>
              </a:rPr>
              <a:t>biàn</a:t>
            </a:r>
            <a:r>
              <a:rPr lang="en-US" altLang="ko-KR" dirty="0" smtClean="0">
                <a:hlinkClick r:id="rId9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Race </a:t>
            </a:r>
            <a:r>
              <a:rPr lang="en-US" altLang="ko-KR" dirty="0" err="1" smtClean="0"/>
              <a:t>人种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10"/>
              </a:rPr>
              <a:t>rén</a:t>
            </a:r>
            <a:r>
              <a:rPr lang="en-US" altLang="ko-KR" dirty="0" smtClean="0">
                <a:hlinkClick r:id="rId10"/>
              </a:rPr>
              <a:t>​</a:t>
            </a:r>
            <a:r>
              <a:rPr lang="en-US" altLang="ko-KR" dirty="0" err="1" smtClean="0">
                <a:hlinkClick r:id="rId10"/>
              </a:rPr>
              <a:t>zhǒng</a:t>
            </a:r>
            <a:r>
              <a:rPr lang="en-US" altLang="ko-KR" dirty="0" smtClean="0">
                <a:hlinkClick r:id="rId10"/>
              </a:rPr>
              <a:t>​</a:t>
            </a:r>
            <a:endParaRPr lang="ko-KR" altLang="ko-KR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763000" cy="6126163"/>
          </a:xfrm>
        </p:spPr>
        <p:txBody>
          <a:bodyPr/>
          <a:lstStyle/>
          <a:p>
            <a:r>
              <a:rPr lang="en-US" altLang="ko-KR" dirty="0" smtClean="0"/>
              <a:t>Cultures </a:t>
            </a:r>
            <a:r>
              <a:rPr lang="en-US" altLang="ko-KR" dirty="0" err="1" smtClean="0"/>
              <a:t>文化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2"/>
              </a:rPr>
              <a:t>wén</a:t>
            </a:r>
            <a:r>
              <a:rPr lang="en-US" altLang="ko-KR" dirty="0" smtClean="0">
                <a:hlinkClick r:id="rId2"/>
              </a:rPr>
              <a:t>​</a:t>
            </a:r>
            <a:r>
              <a:rPr lang="en-US" altLang="ko-KR" dirty="0" err="1" smtClean="0">
                <a:hlinkClick r:id="rId2"/>
              </a:rPr>
              <a:t>huà</a:t>
            </a:r>
            <a:r>
              <a:rPr lang="en-US" altLang="ko-KR" dirty="0" smtClean="0">
                <a:hlinkClick r:id="rId2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Classes </a:t>
            </a:r>
            <a:r>
              <a:rPr lang="en-US" altLang="ko-KR" dirty="0" err="1" smtClean="0"/>
              <a:t>阶级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3"/>
              </a:rPr>
              <a:t>jiē</a:t>
            </a:r>
            <a:r>
              <a:rPr lang="en-US" altLang="ko-KR" dirty="0" smtClean="0">
                <a:hlinkClick r:id="rId3"/>
              </a:rPr>
              <a:t>​</a:t>
            </a:r>
            <a:r>
              <a:rPr lang="en-US" altLang="ko-KR" dirty="0" err="1" smtClean="0">
                <a:hlinkClick r:id="rId3"/>
              </a:rPr>
              <a:t>jí</a:t>
            </a:r>
            <a:r>
              <a:rPr lang="en-US" altLang="ko-KR" dirty="0" smtClean="0">
                <a:hlinkClick r:id="rId3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President </a:t>
            </a:r>
            <a:r>
              <a:rPr lang="en-US" altLang="ko-KR" dirty="0" err="1" smtClean="0"/>
              <a:t>总统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4"/>
              </a:rPr>
              <a:t>zǒng</a:t>
            </a:r>
            <a:r>
              <a:rPr lang="en-US" altLang="ko-KR" dirty="0" smtClean="0">
                <a:hlinkClick r:id="rId4"/>
              </a:rPr>
              <a:t>​</a:t>
            </a:r>
            <a:r>
              <a:rPr lang="en-US" altLang="ko-KR" dirty="0" err="1" smtClean="0">
                <a:hlinkClick r:id="rId4"/>
              </a:rPr>
              <a:t>tǒng</a:t>
            </a:r>
            <a:r>
              <a:rPr lang="en-US" altLang="ko-KR" dirty="0" smtClean="0">
                <a:hlinkClick r:id="rId4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George Washington: </a:t>
            </a:r>
            <a:r>
              <a:rPr lang="en-US" altLang="ko-KR" dirty="0" err="1" smtClean="0"/>
              <a:t>华盛顿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4"/>
              </a:rPr>
              <a:t>Huá</a:t>
            </a:r>
            <a:r>
              <a:rPr lang="en-US" altLang="ko-KR" dirty="0" smtClean="0">
                <a:hlinkClick r:id="rId4"/>
              </a:rPr>
              <a:t>​</a:t>
            </a:r>
            <a:r>
              <a:rPr lang="en-US" altLang="ko-KR" dirty="0" err="1" smtClean="0">
                <a:hlinkClick r:id="rId4"/>
              </a:rPr>
              <a:t>shèng</a:t>
            </a:r>
            <a:r>
              <a:rPr lang="en-US" altLang="ko-KR" dirty="0" smtClean="0">
                <a:hlinkClick r:id="rId4"/>
              </a:rPr>
              <a:t>​</a:t>
            </a:r>
            <a:r>
              <a:rPr lang="en-US" altLang="ko-KR" dirty="0" err="1" smtClean="0">
                <a:hlinkClick r:id="rId4"/>
              </a:rPr>
              <a:t>dùn</a:t>
            </a:r>
            <a:r>
              <a:rPr lang="en-US" altLang="ko-KR" dirty="0" smtClean="0">
                <a:hlinkClick r:id="rId4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General 将 </a:t>
            </a:r>
            <a:r>
              <a:rPr lang="en-US" altLang="ko-KR" dirty="0" err="1" smtClean="0">
                <a:hlinkClick r:id="rId5"/>
              </a:rPr>
              <a:t>jiàng</a:t>
            </a:r>
            <a:r>
              <a:rPr lang="en-US" altLang="ko-KR" dirty="0" smtClean="0">
                <a:hlinkClick r:id="rId5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Armed rebellion </a:t>
            </a:r>
            <a:r>
              <a:rPr lang="en-US" altLang="ko-KR" dirty="0" err="1" smtClean="0"/>
              <a:t>叛乱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6"/>
              </a:rPr>
              <a:t>pàn</a:t>
            </a:r>
            <a:r>
              <a:rPr lang="en-US" altLang="ko-KR" dirty="0" smtClean="0">
                <a:hlinkClick r:id="rId6"/>
              </a:rPr>
              <a:t>​</a:t>
            </a:r>
            <a:r>
              <a:rPr lang="en-US" altLang="ko-KR" dirty="0" err="1" smtClean="0">
                <a:hlinkClick r:id="rId6"/>
              </a:rPr>
              <a:t>luàn</a:t>
            </a:r>
            <a:r>
              <a:rPr lang="en-US" altLang="ko-KR" dirty="0" smtClean="0">
                <a:hlinkClick r:id="rId6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Fight/fought  战 </a:t>
            </a:r>
            <a:r>
              <a:rPr lang="en-US" altLang="ko-KR" dirty="0" err="1" smtClean="0">
                <a:hlinkClick r:id="rId7"/>
              </a:rPr>
              <a:t>zhàn</a:t>
            </a:r>
            <a:r>
              <a:rPr lang="en-US" altLang="ko-KR" dirty="0" smtClean="0">
                <a:hlinkClick r:id="rId7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British army </a:t>
            </a:r>
            <a:r>
              <a:rPr lang="en-US" altLang="ko-KR" dirty="0" err="1" smtClean="0"/>
              <a:t>英军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8"/>
              </a:rPr>
              <a:t>Yīng</a:t>
            </a:r>
            <a:r>
              <a:rPr lang="en-US" altLang="ko-KR" dirty="0" smtClean="0">
                <a:hlinkClick r:id="rId8"/>
              </a:rPr>
              <a:t>​</a:t>
            </a:r>
            <a:r>
              <a:rPr lang="en-US" altLang="ko-KR" dirty="0" err="1" smtClean="0">
                <a:hlinkClick r:id="rId8"/>
              </a:rPr>
              <a:t>jūn</a:t>
            </a:r>
            <a:r>
              <a:rPr lang="en-US" altLang="ko-KR" dirty="0" smtClean="0">
                <a:hlinkClick r:id="rId8"/>
              </a:rPr>
              <a:t>​</a:t>
            </a:r>
            <a:endParaRPr lang="ko-KR" altLang="ko-KR" dirty="0" smtClean="0"/>
          </a:p>
          <a:p>
            <a:r>
              <a:rPr lang="en-US" altLang="ko-KR" dirty="0" err="1" smtClean="0"/>
              <a:t>Invaders侵入者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9"/>
              </a:rPr>
              <a:t>qīn</a:t>
            </a:r>
            <a:r>
              <a:rPr lang="en-US" altLang="ko-KR" dirty="0" smtClean="0">
                <a:hlinkClick r:id="rId9"/>
              </a:rPr>
              <a:t>​</a:t>
            </a:r>
            <a:r>
              <a:rPr lang="en-US" altLang="ko-KR" dirty="0" err="1" smtClean="0">
                <a:hlinkClick r:id="rId9"/>
              </a:rPr>
              <a:t>rù</a:t>
            </a:r>
            <a:r>
              <a:rPr lang="en-US" altLang="ko-KR" dirty="0" smtClean="0">
                <a:hlinkClick r:id="rId9"/>
              </a:rPr>
              <a:t>​</a:t>
            </a:r>
            <a:r>
              <a:rPr lang="en-US" altLang="ko-KR" dirty="0" err="1" smtClean="0">
                <a:hlinkClick r:id="rId9"/>
              </a:rPr>
              <a:t>zhě</a:t>
            </a:r>
            <a:r>
              <a:rPr lang="en-US" altLang="ko-KR" dirty="0" smtClean="0">
                <a:hlinkClick r:id="rId9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War of independence </a:t>
            </a:r>
            <a:r>
              <a:rPr lang="en-US" altLang="ko-KR" dirty="0" err="1" smtClean="0"/>
              <a:t>独立战争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10"/>
              </a:rPr>
              <a:t>dú</a:t>
            </a:r>
            <a:r>
              <a:rPr lang="en-US" altLang="ko-KR" dirty="0" smtClean="0">
                <a:hlinkClick r:id="rId10"/>
              </a:rPr>
              <a:t>​</a:t>
            </a:r>
            <a:r>
              <a:rPr lang="en-US" altLang="ko-KR" dirty="0" err="1" smtClean="0">
                <a:hlinkClick r:id="rId10"/>
              </a:rPr>
              <a:t>lì</a:t>
            </a:r>
            <a:r>
              <a:rPr lang="en-US" altLang="ko-KR" dirty="0" smtClean="0">
                <a:hlinkClick r:id="rId10"/>
              </a:rPr>
              <a:t>​</a:t>
            </a:r>
            <a:r>
              <a:rPr lang="en-US" altLang="ko-KR" dirty="0" err="1" smtClean="0">
                <a:hlinkClick r:id="rId10"/>
              </a:rPr>
              <a:t>zhàn</a:t>
            </a:r>
            <a:r>
              <a:rPr lang="en-US" altLang="ko-KR" dirty="0" smtClean="0">
                <a:hlinkClick r:id="rId10"/>
              </a:rPr>
              <a:t>​</a:t>
            </a:r>
            <a:r>
              <a:rPr lang="en-US" altLang="ko-KR" dirty="0" err="1" smtClean="0">
                <a:hlinkClick r:id="rId10"/>
              </a:rPr>
              <a:t>zhēng</a:t>
            </a:r>
            <a:r>
              <a:rPr lang="en-US" altLang="ko-KR" dirty="0" smtClean="0">
                <a:hlinkClick r:id="rId10"/>
              </a:rPr>
              <a:t>​</a:t>
            </a:r>
            <a:endParaRPr lang="ko-KR" altLang="ko-KR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382000" cy="5897563"/>
          </a:xfrm>
        </p:spPr>
        <p:txBody>
          <a:bodyPr/>
          <a:lstStyle/>
          <a:p>
            <a:r>
              <a:rPr lang="en-US" altLang="ko-KR" dirty="0" smtClean="0"/>
              <a:t>Colony </a:t>
            </a:r>
            <a:r>
              <a:rPr lang="en-US" altLang="ko-KR" dirty="0" err="1" smtClean="0"/>
              <a:t>殖民地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2"/>
              </a:rPr>
              <a:t>zhí</a:t>
            </a:r>
            <a:r>
              <a:rPr lang="en-US" altLang="ko-KR" dirty="0" smtClean="0">
                <a:hlinkClick r:id="rId2"/>
              </a:rPr>
              <a:t>​</a:t>
            </a:r>
            <a:r>
              <a:rPr lang="en-US" altLang="ko-KR" dirty="0" err="1" smtClean="0">
                <a:hlinkClick r:id="rId2"/>
              </a:rPr>
              <a:t>mín</a:t>
            </a:r>
            <a:r>
              <a:rPr lang="en-US" altLang="ko-KR" dirty="0" smtClean="0">
                <a:hlinkClick r:id="rId2"/>
              </a:rPr>
              <a:t>​</a:t>
            </a:r>
            <a:r>
              <a:rPr lang="en-US" altLang="ko-KR" dirty="0" err="1" smtClean="0">
                <a:hlinkClick r:id="rId2"/>
              </a:rPr>
              <a:t>dì</a:t>
            </a:r>
            <a:r>
              <a:rPr lang="en-US" altLang="ko-KR" dirty="0" smtClean="0">
                <a:hlinkClick r:id="rId2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Coward </a:t>
            </a:r>
            <a:r>
              <a:rPr lang="en-US" altLang="ko-KR" dirty="0" err="1" smtClean="0"/>
              <a:t>孬种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3"/>
              </a:rPr>
              <a:t>nāo</a:t>
            </a:r>
            <a:r>
              <a:rPr lang="en-US" altLang="ko-KR" dirty="0" smtClean="0">
                <a:hlinkClick r:id="rId3"/>
              </a:rPr>
              <a:t>​</a:t>
            </a:r>
            <a:r>
              <a:rPr lang="en-US" altLang="ko-KR" dirty="0" err="1" smtClean="0">
                <a:hlinkClick r:id="rId3"/>
              </a:rPr>
              <a:t>zhǒng</a:t>
            </a:r>
            <a:r>
              <a:rPr lang="en-US" altLang="ko-KR" dirty="0" smtClean="0">
                <a:hlinkClick r:id="rId3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Rebellion 变 </a:t>
            </a:r>
            <a:r>
              <a:rPr lang="en-US" altLang="ko-KR" dirty="0" err="1" smtClean="0">
                <a:hlinkClick r:id="rId4"/>
              </a:rPr>
              <a:t>biàn</a:t>
            </a:r>
            <a:endParaRPr lang="ko-KR" altLang="ko-KR" dirty="0" smtClean="0"/>
          </a:p>
          <a:p>
            <a:r>
              <a:rPr lang="en-US" altLang="ko-KR" dirty="0" smtClean="0"/>
              <a:t>Drug addiction </a:t>
            </a:r>
            <a:r>
              <a:rPr lang="en-US" altLang="ko-KR" dirty="0" err="1" smtClean="0"/>
              <a:t>毒瘾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5"/>
              </a:rPr>
              <a:t>dú</a:t>
            </a:r>
            <a:r>
              <a:rPr lang="en-US" altLang="ko-KR" dirty="0" smtClean="0">
                <a:hlinkClick r:id="rId5"/>
              </a:rPr>
              <a:t>​</a:t>
            </a:r>
            <a:r>
              <a:rPr lang="en-US" altLang="ko-KR" dirty="0" err="1" smtClean="0">
                <a:hlinkClick r:id="rId5"/>
              </a:rPr>
              <a:t>yǐn</a:t>
            </a:r>
            <a:r>
              <a:rPr lang="en-US" altLang="ko-KR" dirty="0" smtClean="0">
                <a:hlinkClick r:id="rId5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Smartest </a:t>
            </a:r>
            <a:r>
              <a:rPr lang="en-US" altLang="ko-KR" dirty="0" err="1" smtClean="0"/>
              <a:t>最为</a:t>
            </a:r>
            <a:r>
              <a:rPr lang="en-US" altLang="ko-KR" dirty="0" smtClean="0"/>
              <a:t> (most) </a:t>
            </a:r>
            <a:r>
              <a:rPr lang="en-US" altLang="ko-KR" dirty="0" err="1" smtClean="0"/>
              <a:t>聪明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6"/>
              </a:rPr>
              <a:t>cōng</a:t>
            </a:r>
            <a:r>
              <a:rPr lang="en-US" altLang="ko-KR" dirty="0" smtClean="0">
                <a:hlinkClick r:id="rId6"/>
              </a:rPr>
              <a:t>​</a:t>
            </a:r>
            <a:r>
              <a:rPr lang="en-US" altLang="ko-KR" dirty="0" err="1" smtClean="0">
                <a:hlinkClick r:id="rId6"/>
              </a:rPr>
              <a:t>ming</a:t>
            </a:r>
            <a:r>
              <a:rPr lang="en-US" altLang="ko-KR" dirty="0" smtClean="0">
                <a:hlinkClick r:id="rId6"/>
              </a:rPr>
              <a:t> (smart)​</a:t>
            </a:r>
            <a:endParaRPr lang="ko-KR" altLang="ko-KR" dirty="0" smtClean="0"/>
          </a:p>
          <a:p>
            <a:r>
              <a:rPr lang="en-US" altLang="ko-KR" dirty="0" smtClean="0"/>
              <a:t>Proud </a:t>
            </a:r>
            <a:r>
              <a:rPr lang="en-US" altLang="ko-KR" dirty="0" err="1" smtClean="0"/>
              <a:t>自豪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7"/>
              </a:rPr>
              <a:t>zì</a:t>
            </a:r>
            <a:r>
              <a:rPr lang="en-US" altLang="ko-KR" dirty="0" smtClean="0">
                <a:hlinkClick r:id="rId7"/>
              </a:rPr>
              <a:t>​</a:t>
            </a:r>
            <a:r>
              <a:rPr lang="en-US" altLang="ko-KR" dirty="0" err="1" smtClean="0">
                <a:hlinkClick r:id="rId7"/>
              </a:rPr>
              <a:t>háo</a:t>
            </a:r>
            <a:r>
              <a:rPr lang="en-US" altLang="ko-KR" dirty="0" smtClean="0">
                <a:hlinkClick r:id="rId7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Embarrassed </a:t>
            </a:r>
            <a:r>
              <a:rPr lang="en-US" altLang="ko-KR" dirty="0" err="1" smtClean="0"/>
              <a:t>尴尬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8"/>
              </a:rPr>
              <a:t>gān</a:t>
            </a:r>
            <a:r>
              <a:rPr lang="en-US" altLang="ko-KR" dirty="0" smtClean="0">
                <a:hlinkClick r:id="rId8"/>
              </a:rPr>
              <a:t>​</a:t>
            </a:r>
            <a:r>
              <a:rPr lang="en-US" altLang="ko-KR" dirty="0" err="1" smtClean="0">
                <a:hlinkClick r:id="rId8"/>
              </a:rPr>
              <a:t>gà</a:t>
            </a:r>
            <a:r>
              <a:rPr lang="en-US" altLang="ko-KR" dirty="0" smtClean="0">
                <a:hlinkClick r:id="rId8"/>
              </a:rPr>
              <a:t>​</a:t>
            </a:r>
            <a:endParaRPr lang="ko-KR" altLang="ko-KR" dirty="0" smtClean="0"/>
          </a:p>
          <a:p>
            <a:r>
              <a:rPr lang="en-US" altLang="ko-KR" dirty="0" err="1" smtClean="0"/>
              <a:t>Help帮助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9"/>
              </a:rPr>
              <a:t>bāng</a:t>
            </a:r>
            <a:r>
              <a:rPr lang="en-US" altLang="ko-KR" dirty="0" smtClean="0">
                <a:hlinkClick r:id="rId9"/>
              </a:rPr>
              <a:t>​</a:t>
            </a:r>
            <a:r>
              <a:rPr lang="en-US" altLang="ko-KR" dirty="0" err="1" smtClean="0">
                <a:hlinkClick r:id="rId9"/>
              </a:rPr>
              <a:t>zhù</a:t>
            </a:r>
            <a:r>
              <a:rPr lang="en-US" altLang="ko-KR" dirty="0" smtClean="0">
                <a:hlinkClick r:id="rId9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Admire </a:t>
            </a:r>
            <a:r>
              <a:rPr lang="en-US" altLang="ko-KR" dirty="0" err="1" smtClean="0"/>
              <a:t>尊崇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10"/>
              </a:rPr>
              <a:t>zūn</a:t>
            </a:r>
            <a:r>
              <a:rPr lang="en-US" altLang="ko-KR" dirty="0" smtClean="0">
                <a:hlinkClick r:id="rId10"/>
              </a:rPr>
              <a:t>​</a:t>
            </a:r>
            <a:r>
              <a:rPr lang="en-US" altLang="ko-KR" dirty="0" err="1" smtClean="0">
                <a:hlinkClick r:id="rId10"/>
              </a:rPr>
              <a:t>chóng</a:t>
            </a:r>
            <a:r>
              <a:rPr lang="en-US" altLang="ko-KR" dirty="0" smtClean="0">
                <a:hlinkClick r:id="rId10"/>
              </a:rPr>
              <a:t>​</a:t>
            </a:r>
            <a:endParaRPr lang="ko-KR" altLang="ko-KR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5821363"/>
          </a:xfrm>
        </p:spPr>
        <p:txBody>
          <a:bodyPr/>
          <a:lstStyle/>
          <a:p>
            <a:r>
              <a:rPr lang="en-US" altLang="ko-KR" dirty="0" smtClean="0"/>
              <a:t>Best </a:t>
            </a:r>
            <a:r>
              <a:rPr lang="en-US" altLang="ko-KR" dirty="0" err="1" smtClean="0">
                <a:hlinkClick r:id="rId2" tooltip="Show information about all characters"/>
              </a:rPr>
              <a:t>最佳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2"/>
              </a:rPr>
              <a:t>zuì</a:t>
            </a:r>
            <a:r>
              <a:rPr lang="en-US" altLang="ko-KR" dirty="0" smtClean="0">
                <a:hlinkClick r:id="rId2"/>
              </a:rPr>
              <a:t>​</a:t>
            </a:r>
            <a:r>
              <a:rPr lang="en-US" altLang="ko-KR" dirty="0" err="1" smtClean="0">
                <a:hlinkClick r:id="rId2"/>
              </a:rPr>
              <a:t>jiā</a:t>
            </a:r>
            <a:r>
              <a:rPr lang="en-US" altLang="ko-KR" dirty="0" smtClean="0">
                <a:hlinkClick r:id="rId2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Copying </a:t>
            </a:r>
            <a:r>
              <a:rPr lang="en-US" altLang="ko-KR" dirty="0" smtClean="0">
                <a:hlinkClick r:id="rId3" tooltip="Show information about all characters"/>
              </a:rPr>
              <a:t>效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3"/>
              </a:rPr>
              <a:t>xiào</a:t>
            </a:r>
            <a:r>
              <a:rPr lang="en-US" altLang="ko-KR" dirty="0" smtClean="0">
                <a:hlinkClick r:id="rId3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Unique </a:t>
            </a:r>
            <a:r>
              <a:rPr lang="en-US" altLang="ko-KR" dirty="0" err="1" smtClean="0">
                <a:hlinkClick r:id="rId4" tooltip="Show information about all characters"/>
              </a:rPr>
              <a:t>特制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4"/>
              </a:rPr>
              <a:t>tè</a:t>
            </a:r>
            <a:r>
              <a:rPr lang="en-US" altLang="ko-KR" dirty="0" smtClean="0">
                <a:hlinkClick r:id="rId4"/>
              </a:rPr>
              <a:t>​</a:t>
            </a:r>
            <a:r>
              <a:rPr lang="en-US" altLang="ko-KR" dirty="0" err="1" smtClean="0">
                <a:hlinkClick r:id="rId4"/>
              </a:rPr>
              <a:t>zhì</a:t>
            </a:r>
            <a:r>
              <a:rPr lang="en-US" altLang="ko-KR" dirty="0" smtClean="0">
                <a:hlinkClick r:id="rId4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Boring  </a:t>
            </a:r>
            <a:r>
              <a:rPr lang="en-US" altLang="ko-KR" dirty="0" err="1" smtClean="0">
                <a:hlinkClick r:id="rId5" tooltip="Show information about all characters"/>
              </a:rPr>
              <a:t>无聊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5"/>
              </a:rPr>
              <a:t>wú</a:t>
            </a:r>
            <a:r>
              <a:rPr lang="en-US" altLang="ko-KR" dirty="0" smtClean="0">
                <a:hlinkClick r:id="rId5"/>
              </a:rPr>
              <a:t>​</a:t>
            </a:r>
            <a:r>
              <a:rPr lang="en-US" altLang="ko-KR" dirty="0" err="1" smtClean="0">
                <a:hlinkClick r:id="rId5"/>
              </a:rPr>
              <a:t>liáo</a:t>
            </a:r>
            <a:r>
              <a:rPr lang="en-US" altLang="ko-KR" dirty="0" smtClean="0">
                <a:hlinkClick r:id="rId5"/>
              </a:rPr>
              <a:t>​</a:t>
            </a:r>
            <a:r>
              <a:rPr lang="en-US" altLang="ko-KR" dirty="0" smtClean="0"/>
              <a:t>  </a:t>
            </a:r>
            <a:r>
              <a:rPr lang="en-US" altLang="ko-KR" dirty="0" err="1" smtClean="0">
                <a:hlinkClick r:id="rId5" tooltip="Show information about all characters"/>
              </a:rPr>
              <a:t>没有意思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5"/>
              </a:rPr>
              <a:t>méi</a:t>
            </a:r>
            <a:r>
              <a:rPr lang="en-US" altLang="ko-KR" dirty="0" smtClean="0">
                <a:hlinkClick r:id="rId5"/>
              </a:rPr>
              <a:t>​</a:t>
            </a:r>
            <a:r>
              <a:rPr lang="en-US" altLang="ko-KR" dirty="0" err="1" smtClean="0">
                <a:hlinkClick r:id="rId5"/>
              </a:rPr>
              <a:t>yǒu</a:t>
            </a:r>
            <a:r>
              <a:rPr lang="en-US" altLang="ko-KR" dirty="0" smtClean="0">
                <a:hlinkClick r:id="rId5"/>
              </a:rPr>
              <a:t>​</a:t>
            </a:r>
            <a:r>
              <a:rPr lang="en-US" altLang="ko-KR" dirty="0" err="1" smtClean="0">
                <a:hlinkClick r:id="rId5"/>
              </a:rPr>
              <a:t>yì</a:t>
            </a:r>
            <a:r>
              <a:rPr lang="en-US" altLang="ko-KR" dirty="0" smtClean="0">
                <a:hlinkClick r:id="rId5"/>
              </a:rPr>
              <a:t>​</a:t>
            </a:r>
            <a:r>
              <a:rPr lang="en-US" altLang="ko-KR" dirty="0" err="1" smtClean="0">
                <a:hlinkClick r:id="rId5"/>
              </a:rPr>
              <a:t>si</a:t>
            </a:r>
            <a:r>
              <a:rPr lang="en-US" altLang="ko-KR" dirty="0" smtClean="0">
                <a:hlinkClick r:id="rId5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Peanut butter </a:t>
            </a:r>
            <a:r>
              <a:rPr lang="en-US" altLang="ko-KR" dirty="0" err="1" smtClean="0">
                <a:hlinkClick r:id="rId6" tooltip="Show information about all characters"/>
              </a:rPr>
              <a:t>花生酱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6"/>
              </a:rPr>
              <a:t>huā</a:t>
            </a:r>
            <a:r>
              <a:rPr lang="en-US" altLang="ko-KR" dirty="0" smtClean="0">
                <a:hlinkClick r:id="rId6"/>
              </a:rPr>
              <a:t>​</a:t>
            </a:r>
            <a:r>
              <a:rPr lang="en-US" altLang="ko-KR" dirty="0" err="1" smtClean="0">
                <a:hlinkClick r:id="rId6"/>
              </a:rPr>
              <a:t>shēng</a:t>
            </a:r>
            <a:r>
              <a:rPr lang="en-US" altLang="ko-KR" dirty="0" smtClean="0">
                <a:hlinkClick r:id="rId6"/>
              </a:rPr>
              <a:t>​</a:t>
            </a:r>
            <a:r>
              <a:rPr lang="en-US" altLang="ko-KR" dirty="0" err="1" smtClean="0">
                <a:hlinkClick r:id="rId6"/>
              </a:rPr>
              <a:t>jiàng</a:t>
            </a:r>
            <a:r>
              <a:rPr lang="en-US" altLang="ko-KR" dirty="0" smtClean="0">
                <a:hlinkClick r:id="rId6"/>
              </a:rPr>
              <a:t>​</a:t>
            </a:r>
            <a:r>
              <a:rPr lang="en-US" altLang="ko-KR" dirty="0" smtClean="0"/>
              <a:t>/ </a:t>
            </a:r>
            <a:r>
              <a:rPr lang="ko-KR" altLang="ko-KR" dirty="0" smtClean="0"/>
              <a:t>花生醬｜花生酱 </a:t>
            </a:r>
          </a:p>
          <a:p>
            <a:r>
              <a:rPr lang="en-US" altLang="ko-KR" dirty="0" smtClean="0"/>
              <a:t>Jam </a:t>
            </a:r>
            <a:r>
              <a:rPr lang="en-US" altLang="ko-KR" dirty="0" err="1" smtClean="0">
                <a:hlinkClick r:id="rId7" tooltip="Show information about all characters"/>
              </a:rPr>
              <a:t>果酱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7"/>
              </a:rPr>
              <a:t>guǒ</a:t>
            </a:r>
            <a:r>
              <a:rPr lang="en-US" altLang="ko-KR" dirty="0" smtClean="0">
                <a:hlinkClick r:id="rId7"/>
              </a:rPr>
              <a:t>​</a:t>
            </a:r>
            <a:r>
              <a:rPr lang="en-US" altLang="ko-KR" dirty="0" err="1" smtClean="0">
                <a:hlinkClick r:id="rId7"/>
              </a:rPr>
              <a:t>jiàng</a:t>
            </a:r>
            <a:r>
              <a:rPr lang="en-US" altLang="ko-KR" dirty="0" smtClean="0">
                <a:hlinkClick r:id="rId7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Whole wheat bread </a:t>
            </a:r>
            <a:r>
              <a:rPr lang="en-US" altLang="ko-KR" dirty="0" err="1" smtClean="0">
                <a:hlinkClick r:id="rId8" tooltip="Show information about all characters"/>
              </a:rPr>
              <a:t>麸皮面包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8"/>
              </a:rPr>
              <a:t>fū</a:t>
            </a:r>
            <a:r>
              <a:rPr lang="en-US" altLang="ko-KR" dirty="0" smtClean="0">
                <a:hlinkClick r:id="rId8"/>
              </a:rPr>
              <a:t>​</a:t>
            </a:r>
            <a:r>
              <a:rPr lang="en-US" altLang="ko-KR" dirty="0" err="1" smtClean="0">
                <a:hlinkClick r:id="rId8"/>
              </a:rPr>
              <a:t>pí</a:t>
            </a:r>
            <a:r>
              <a:rPr lang="en-US" altLang="ko-KR" dirty="0" smtClean="0">
                <a:hlinkClick r:id="rId8"/>
              </a:rPr>
              <a:t>​</a:t>
            </a:r>
            <a:r>
              <a:rPr lang="en-US" altLang="ko-KR" dirty="0" err="1" smtClean="0">
                <a:hlinkClick r:id="rId8"/>
              </a:rPr>
              <a:t>miàn</a:t>
            </a:r>
            <a:r>
              <a:rPr lang="en-US" altLang="ko-KR" dirty="0" smtClean="0">
                <a:hlinkClick r:id="rId8"/>
              </a:rPr>
              <a:t>​</a:t>
            </a:r>
            <a:r>
              <a:rPr lang="en-US" altLang="ko-KR" dirty="0" err="1" smtClean="0">
                <a:hlinkClick r:id="rId8"/>
              </a:rPr>
              <a:t>bāo</a:t>
            </a:r>
            <a:r>
              <a:rPr lang="en-US" altLang="ko-KR" dirty="0" smtClean="0">
                <a:hlinkClick r:id="rId8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Tuna fish </a:t>
            </a:r>
            <a:r>
              <a:rPr lang="en-US" altLang="ko-KR" dirty="0" err="1" smtClean="0">
                <a:hlinkClick r:id="rId9" tooltip="Show information about all characters"/>
              </a:rPr>
              <a:t>吞拿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9"/>
              </a:rPr>
              <a:t>tūn</a:t>
            </a:r>
            <a:r>
              <a:rPr lang="en-US" altLang="ko-KR" dirty="0" smtClean="0">
                <a:hlinkClick r:id="rId9"/>
              </a:rPr>
              <a:t>​</a:t>
            </a:r>
            <a:r>
              <a:rPr lang="en-US" altLang="ko-KR" dirty="0" err="1" smtClean="0">
                <a:hlinkClick r:id="rId9"/>
              </a:rPr>
              <a:t>ná</a:t>
            </a:r>
            <a:r>
              <a:rPr lang="en-US" altLang="ko-KR" dirty="0" smtClean="0">
                <a:hlinkClick r:id="rId9"/>
              </a:rPr>
              <a:t>​</a:t>
            </a:r>
            <a:r>
              <a:rPr lang="en-US" altLang="ko-KR" dirty="0" smtClean="0"/>
              <a:t>  </a:t>
            </a:r>
            <a:r>
              <a:rPr lang="en-US" altLang="ko-KR" dirty="0" err="1" smtClean="0">
                <a:hlinkClick r:id="rId9" tooltip="Show information about all characters"/>
              </a:rPr>
              <a:t>金枪鱼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9"/>
              </a:rPr>
              <a:t>jīn</a:t>
            </a:r>
            <a:r>
              <a:rPr lang="en-US" altLang="ko-KR" dirty="0" smtClean="0">
                <a:hlinkClick r:id="rId9"/>
              </a:rPr>
              <a:t>​</a:t>
            </a:r>
            <a:r>
              <a:rPr lang="en-US" altLang="ko-KR" dirty="0" err="1" smtClean="0">
                <a:hlinkClick r:id="rId9"/>
              </a:rPr>
              <a:t>qiāng</a:t>
            </a:r>
            <a:r>
              <a:rPr lang="en-US" altLang="ko-KR" dirty="0" smtClean="0">
                <a:hlinkClick r:id="rId9"/>
              </a:rPr>
              <a:t>​</a:t>
            </a:r>
            <a:r>
              <a:rPr lang="en-US" altLang="ko-KR" dirty="0" err="1" smtClean="0">
                <a:hlinkClick r:id="rId9"/>
              </a:rPr>
              <a:t>yú</a:t>
            </a:r>
            <a:r>
              <a:rPr lang="en-US" altLang="ko-KR" dirty="0" smtClean="0">
                <a:hlinkClick r:id="rId9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Martial Art Master </a:t>
            </a:r>
            <a:r>
              <a:rPr lang="en-US" altLang="ko-KR" dirty="0" err="1" smtClean="0">
                <a:hlinkClick r:id="rId10" tooltip="Show information about all characters"/>
              </a:rPr>
              <a:t>奇能异士</a:t>
            </a:r>
            <a:endParaRPr lang="ko-KR" altLang="ko-KR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705600"/>
          </a:xfrm>
        </p:spPr>
        <p:txBody>
          <a:bodyPr/>
          <a:lstStyle/>
          <a:p>
            <a:r>
              <a:rPr lang="en-US" altLang="ko-KR" dirty="0" smtClean="0"/>
              <a:t>Environment </a:t>
            </a:r>
            <a:r>
              <a:rPr lang="en-US" altLang="ko-KR" dirty="0" err="1" smtClean="0"/>
              <a:t>周围环境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2"/>
              </a:rPr>
              <a:t>zhōu</a:t>
            </a:r>
            <a:r>
              <a:rPr lang="en-US" altLang="ko-KR" dirty="0" smtClean="0">
                <a:hlinkClick r:id="rId2"/>
              </a:rPr>
              <a:t>​</a:t>
            </a:r>
            <a:r>
              <a:rPr lang="en-US" altLang="ko-KR" dirty="0" err="1" smtClean="0">
                <a:hlinkClick r:id="rId2"/>
              </a:rPr>
              <a:t>wéi</a:t>
            </a:r>
            <a:r>
              <a:rPr lang="en-US" altLang="ko-KR" dirty="0" smtClean="0">
                <a:hlinkClick r:id="rId2"/>
              </a:rPr>
              <a:t>​</a:t>
            </a:r>
            <a:r>
              <a:rPr lang="en-US" altLang="ko-KR" dirty="0" err="1" smtClean="0">
                <a:hlinkClick r:id="rId2"/>
              </a:rPr>
              <a:t>huán</a:t>
            </a:r>
            <a:r>
              <a:rPr lang="en-US" altLang="ko-KR" dirty="0" smtClean="0">
                <a:hlinkClick r:id="rId2"/>
              </a:rPr>
              <a:t>​</a:t>
            </a:r>
            <a:r>
              <a:rPr lang="en-US" altLang="ko-KR" dirty="0" err="1" smtClean="0">
                <a:hlinkClick r:id="rId2"/>
              </a:rPr>
              <a:t>jìng</a:t>
            </a:r>
            <a:r>
              <a:rPr lang="en-US" altLang="ko-KR" dirty="0" smtClean="0">
                <a:hlinkClick r:id="rId2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Newspaper </a:t>
            </a:r>
            <a:r>
              <a:rPr lang="en-US" altLang="ko-KR" dirty="0" err="1" smtClean="0"/>
              <a:t>时报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3"/>
              </a:rPr>
              <a:t>shí</a:t>
            </a:r>
            <a:r>
              <a:rPr lang="en-US" altLang="ko-KR" dirty="0" smtClean="0">
                <a:hlinkClick r:id="rId3"/>
              </a:rPr>
              <a:t>​</a:t>
            </a:r>
            <a:r>
              <a:rPr lang="en-US" altLang="ko-KR" dirty="0" err="1" smtClean="0">
                <a:hlinkClick r:id="rId3"/>
              </a:rPr>
              <a:t>bào</a:t>
            </a:r>
            <a:r>
              <a:rPr lang="en-US" altLang="ko-KR" dirty="0" smtClean="0">
                <a:hlinkClick r:id="rId3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Issue </a:t>
            </a:r>
            <a:r>
              <a:rPr lang="en-US" altLang="ko-KR" dirty="0" err="1" smtClean="0"/>
              <a:t>问题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4"/>
              </a:rPr>
              <a:t>wèn</a:t>
            </a:r>
            <a:r>
              <a:rPr lang="en-US" altLang="ko-KR" dirty="0" smtClean="0">
                <a:hlinkClick r:id="rId4"/>
              </a:rPr>
              <a:t>​</a:t>
            </a:r>
            <a:r>
              <a:rPr lang="en-US" altLang="ko-KR" dirty="0" err="1" smtClean="0">
                <a:hlinkClick r:id="rId4"/>
              </a:rPr>
              <a:t>tí</a:t>
            </a:r>
            <a:r>
              <a:rPr lang="en-US" altLang="ko-KR" dirty="0" smtClean="0">
                <a:hlinkClick r:id="rId4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Reality: </a:t>
            </a:r>
            <a:r>
              <a:rPr lang="en-US" altLang="ko-KR" dirty="0" err="1" smtClean="0"/>
              <a:t>实际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5"/>
              </a:rPr>
              <a:t>shí</a:t>
            </a:r>
            <a:r>
              <a:rPr lang="en-US" altLang="ko-KR" dirty="0" smtClean="0">
                <a:hlinkClick r:id="rId5"/>
              </a:rPr>
              <a:t>​</a:t>
            </a:r>
            <a:r>
              <a:rPr lang="en-US" altLang="ko-KR" dirty="0" err="1" smtClean="0">
                <a:hlinkClick r:id="rId5"/>
              </a:rPr>
              <a:t>jì</a:t>
            </a:r>
            <a:r>
              <a:rPr lang="en-US" altLang="ko-KR" dirty="0" smtClean="0">
                <a:hlinkClick r:id="rId5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Escape 避, 逃 </a:t>
            </a:r>
            <a:r>
              <a:rPr lang="en-US" altLang="ko-KR" dirty="0" err="1" smtClean="0">
                <a:hlinkClick r:id="rId6"/>
              </a:rPr>
              <a:t>táo</a:t>
            </a:r>
            <a:r>
              <a:rPr lang="en-US" altLang="ko-KR" dirty="0" smtClean="0">
                <a:hlinkClick r:id="rId6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Joke: </a:t>
            </a:r>
            <a:r>
              <a:rPr lang="en-US" altLang="ko-KR" dirty="0" err="1" smtClean="0"/>
              <a:t>笑话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7"/>
              </a:rPr>
              <a:t>xiào</a:t>
            </a:r>
            <a:r>
              <a:rPr lang="en-US" altLang="ko-KR" dirty="0" smtClean="0">
                <a:hlinkClick r:id="rId7"/>
              </a:rPr>
              <a:t>​</a:t>
            </a:r>
            <a:r>
              <a:rPr lang="en-US" altLang="ko-KR" dirty="0" err="1" smtClean="0">
                <a:hlinkClick r:id="rId7"/>
              </a:rPr>
              <a:t>huà</a:t>
            </a:r>
            <a:r>
              <a:rPr lang="en-US" altLang="ko-KR" dirty="0" smtClean="0">
                <a:hlinkClick r:id="rId7"/>
              </a:rPr>
              <a:t>​</a:t>
            </a:r>
            <a:endParaRPr lang="ko-KR" altLang="ko-KR" dirty="0" smtClean="0"/>
          </a:p>
          <a:p>
            <a:r>
              <a:rPr lang="en-US" altLang="ko-KR" dirty="0" smtClean="0"/>
              <a:t>Burn: </a:t>
            </a:r>
            <a:r>
              <a:rPr lang="en-US" altLang="ko-KR" dirty="0" err="1" smtClean="0"/>
              <a:t>燃烧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hlinkClick r:id="rId8"/>
              </a:rPr>
              <a:t>rán</a:t>
            </a:r>
            <a:r>
              <a:rPr lang="en-US" altLang="ko-KR" dirty="0" smtClean="0">
                <a:hlinkClick r:id="rId8"/>
              </a:rPr>
              <a:t>​</a:t>
            </a:r>
            <a:r>
              <a:rPr lang="en-US" altLang="ko-KR" dirty="0" err="1" smtClean="0">
                <a:hlinkClick r:id="rId8"/>
              </a:rPr>
              <a:t>shāo</a:t>
            </a:r>
            <a:r>
              <a:rPr lang="en-US" altLang="ko-KR" dirty="0" smtClean="0">
                <a:hlinkClick r:id="rId8"/>
              </a:rPr>
              <a:t>​</a:t>
            </a:r>
            <a:endParaRPr lang="ko-KR" altLang="ko-KR" dirty="0" smtClean="0"/>
          </a:p>
          <a:p>
            <a:pPr>
              <a:buNone/>
            </a:pPr>
            <a:endParaRPr lang="ko-KR" altLang="en-US" dirty="0"/>
          </a:p>
        </p:txBody>
      </p:sp>
      <p:pic>
        <p:nvPicPr>
          <p:cNvPr id="4" name="Picture 3" descr="CHinese revolu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4419600"/>
            <a:ext cx="2623930" cy="2438400"/>
          </a:xfrm>
          <a:prstGeom prst="rect">
            <a:avLst/>
          </a:prstGeom>
        </p:spPr>
      </p:pic>
      <p:pic>
        <p:nvPicPr>
          <p:cNvPr id="5" name="Picture 4" descr="Snow board courag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86500" y="609600"/>
            <a:ext cx="2857500" cy="2143125"/>
          </a:xfrm>
          <a:prstGeom prst="rect">
            <a:avLst/>
          </a:prstGeom>
        </p:spPr>
      </p:pic>
      <p:pic>
        <p:nvPicPr>
          <p:cNvPr id="6" name="Picture 5" descr="Wisdom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48500" y="4676775"/>
            <a:ext cx="2095500" cy="2181225"/>
          </a:xfrm>
          <a:prstGeom prst="rect">
            <a:avLst/>
          </a:prstGeom>
        </p:spPr>
      </p:pic>
      <p:pic>
        <p:nvPicPr>
          <p:cNvPr id="7" name="Picture 6" descr="American revolutionary war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362200" y="4438650"/>
            <a:ext cx="3665682" cy="2419350"/>
          </a:xfrm>
          <a:prstGeom prst="rect">
            <a:avLst/>
          </a:prstGeom>
        </p:spPr>
      </p:pic>
      <p:pic>
        <p:nvPicPr>
          <p:cNvPr id="8" name="Picture 7" descr="Eating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43600" y="2667000"/>
            <a:ext cx="2670437" cy="2000250"/>
          </a:xfrm>
          <a:prstGeom prst="rect">
            <a:avLst/>
          </a:prstGeom>
        </p:spPr>
      </p:pic>
      <p:pic>
        <p:nvPicPr>
          <p:cNvPr id="9" name="Picture 8" descr="Mask 4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343400" y="1143000"/>
            <a:ext cx="1955800" cy="1955800"/>
          </a:xfrm>
          <a:prstGeom prst="rect">
            <a:avLst/>
          </a:prstGeom>
        </p:spPr>
      </p:pic>
      <p:pic>
        <p:nvPicPr>
          <p:cNvPr id="10" name="Picture 9" descr="Herion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343400" y="3124200"/>
            <a:ext cx="1727200" cy="1371600"/>
          </a:xfrm>
          <a:prstGeom prst="rect">
            <a:avLst/>
          </a:prstGeom>
        </p:spPr>
      </p:pic>
      <p:pic>
        <p:nvPicPr>
          <p:cNvPr id="11" name="Picture 10" descr="Testasterone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943600" y="4648200"/>
            <a:ext cx="1327149" cy="2209800"/>
          </a:xfrm>
          <a:prstGeom prst="rect">
            <a:avLst/>
          </a:prstGeom>
        </p:spPr>
      </p:pic>
      <p:pic>
        <p:nvPicPr>
          <p:cNvPr id="12" name="Picture 11" descr="Nuclear-explosion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934388" y="2667000"/>
            <a:ext cx="1209612" cy="199644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Remember: Save the dolphins!</a:t>
            </a:r>
            <a:endParaRPr lang="ko-KR" altLang="en-US" dirty="0"/>
          </a:p>
        </p:txBody>
      </p:sp>
      <p:pic>
        <p:nvPicPr>
          <p:cNvPr id="4" name="Content Placeholder 3" descr="Dolphin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200150"/>
            <a:ext cx="7543800" cy="565785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ko-KR" sz="6100" dirty="0" smtClean="0">
                <a:solidFill>
                  <a:schemeClr val="bg1"/>
                </a:solidFill>
              </a:rPr>
              <a:t>Endangered species </a:t>
            </a:r>
            <a:r>
              <a:rPr lang="ko-KR" altLang="en-US" sz="6100" smtClean="0">
                <a:solidFill>
                  <a:schemeClr val="bg1"/>
                </a:solidFill>
              </a:rPr>
              <a:t>濒危物种</a:t>
            </a:r>
            <a:r>
              <a:rPr lang="en-US" altLang="ko-KR" sz="6100" dirty="0" smtClean="0">
                <a:solidFill>
                  <a:schemeClr val="bg1"/>
                </a:solidFill>
              </a:rPr>
              <a:t/>
            </a:r>
            <a:br>
              <a:rPr lang="en-US" altLang="ko-KR" sz="6100" dirty="0" smtClean="0">
                <a:solidFill>
                  <a:schemeClr val="bg1"/>
                </a:solidFill>
              </a:rPr>
            </a:br>
            <a:r>
              <a:rPr lang="en-US" altLang="ko-KR" sz="1800" dirty="0" err="1" smtClean="0">
                <a:solidFill>
                  <a:schemeClr val="bg1"/>
                </a:solidFill>
                <a:hlinkClick r:id="" action="ppaction://hlinkfile"/>
              </a:rPr>
              <a:t>bīn</a:t>
            </a:r>
            <a:r>
              <a:rPr lang="en-US" altLang="ko-KR" sz="1800" dirty="0" smtClean="0">
                <a:solidFill>
                  <a:schemeClr val="bg1"/>
                </a:solidFill>
                <a:hlinkClick r:id="" action="ppaction://hlinkfile"/>
              </a:rPr>
              <a:t>​</a:t>
            </a:r>
            <a:r>
              <a:rPr lang="en-US" altLang="ko-KR" sz="1800" dirty="0" err="1" smtClean="0">
                <a:solidFill>
                  <a:schemeClr val="bg1"/>
                </a:solidFill>
                <a:hlinkClick r:id="" action="ppaction://hlinkfile"/>
              </a:rPr>
              <a:t>wēi</a:t>
            </a:r>
            <a:r>
              <a:rPr lang="en-US" altLang="ko-KR" sz="1800" dirty="0" smtClean="0">
                <a:solidFill>
                  <a:schemeClr val="bg1"/>
                </a:solidFill>
                <a:hlinkClick r:id="" action="ppaction://hlinkfile"/>
              </a:rPr>
              <a:t>​</a:t>
            </a:r>
            <a:r>
              <a:rPr lang="en-US" altLang="ko-KR" sz="1800" dirty="0" err="1" smtClean="0">
                <a:solidFill>
                  <a:schemeClr val="bg1"/>
                </a:solidFill>
                <a:hlinkClick r:id="" action="ppaction://hlinkfile"/>
              </a:rPr>
              <a:t>wù</a:t>
            </a:r>
            <a:r>
              <a:rPr lang="en-US" altLang="ko-KR" sz="1800" dirty="0" smtClean="0">
                <a:solidFill>
                  <a:schemeClr val="bg1"/>
                </a:solidFill>
                <a:hlinkClick r:id="" action="ppaction://hlinkfile"/>
              </a:rPr>
              <a:t>​</a:t>
            </a:r>
            <a:r>
              <a:rPr lang="en-US" altLang="ko-KR" sz="1800" dirty="0" err="1" smtClean="0">
                <a:solidFill>
                  <a:schemeClr val="bg1"/>
                </a:solidFill>
                <a:hlinkClick r:id="" action="ppaction://hlinkfile"/>
              </a:rPr>
              <a:t>zhǒng</a:t>
            </a:r>
            <a:r>
              <a:rPr lang="en-US" altLang="ko-KR" sz="1800" dirty="0" smtClean="0">
                <a:solidFill>
                  <a:schemeClr val="bg1"/>
                </a:solidFill>
                <a:hlinkClick r:id="" action="ppaction://hlinkfile"/>
              </a:rPr>
              <a:t>​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The Chinese alligator or Alligator </a:t>
            </a:r>
            <a:r>
              <a:rPr lang="en-US" altLang="ko-KR" b="1" dirty="0" smtClean="0">
                <a:solidFill>
                  <a:schemeClr val="bg1"/>
                </a:solidFill>
                <a:hlinkClick r:id="rId2" action="ppaction://hlinkfile" tooltip="Simplified Chinese characters"/>
              </a:rPr>
              <a:t>simplified </a:t>
            </a:r>
            <a:r>
              <a:rPr lang="en-US" altLang="ko-KR" b="1" dirty="0" smtClean="0">
                <a:solidFill>
                  <a:schemeClr val="bg1"/>
                </a:solidFill>
                <a:hlinkClick r:id="rId2" action="ppaction://hlinkfile" tooltip="Simplified Chinese characters"/>
              </a:rPr>
              <a:t>Chinese</a:t>
            </a:r>
            <a:r>
              <a:rPr lang="en-US" altLang="ko-KR" b="1" dirty="0" smtClean="0">
                <a:solidFill>
                  <a:schemeClr val="bg1"/>
                </a:solidFill>
              </a:rPr>
              <a:t>: </a:t>
            </a:r>
            <a:r>
              <a:rPr lang="ko-KR" altLang="en-US" b="1" dirty="0" smtClean="0">
                <a:solidFill>
                  <a:schemeClr val="bg1"/>
                </a:solidFill>
              </a:rPr>
              <a:t>扬子鳄</a:t>
            </a:r>
            <a:r>
              <a:rPr lang="en-US" altLang="ko-KR" b="1" dirty="0" smtClean="0">
                <a:solidFill>
                  <a:schemeClr val="bg1"/>
                </a:solidFill>
              </a:rPr>
              <a:t>, </a:t>
            </a:r>
            <a:r>
              <a:rPr lang="en-US" altLang="ko-KR" b="1" dirty="0" smtClean="0">
                <a:solidFill>
                  <a:schemeClr val="bg1"/>
                </a:solidFill>
              </a:rPr>
              <a:t>(</a:t>
            </a:r>
            <a:r>
              <a:rPr lang="en-US" altLang="ko-KR" b="1" dirty="0" err="1" smtClean="0">
                <a:solidFill>
                  <a:schemeClr val="bg1"/>
                </a:solidFill>
              </a:rPr>
              <a:t>yáng</a:t>
            </a:r>
            <a:r>
              <a:rPr lang="en-US" altLang="ko-KR" b="1" dirty="0" smtClean="0">
                <a:solidFill>
                  <a:schemeClr val="bg1"/>
                </a:solidFill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</a:rPr>
              <a:t>zǐ</a:t>
            </a:r>
            <a:r>
              <a:rPr lang="en-US" altLang="ko-KR" b="1" dirty="0" smtClean="0">
                <a:solidFill>
                  <a:schemeClr val="bg1"/>
                </a:solidFill>
              </a:rPr>
              <a:t> è</a:t>
            </a:r>
            <a:r>
              <a:rPr lang="en-US" altLang="ko-KR" b="1" dirty="0" smtClean="0">
                <a:solidFill>
                  <a:schemeClr val="bg1"/>
                </a:solidFill>
              </a:rPr>
              <a:t>) </a:t>
            </a:r>
            <a:r>
              <a:rPr lang="en-US" altLang="ko-KR" b="1" dirty="0" smtClean="0">
                <a:solidFill>
                  <a:schemeClr val="bg1"/>
                </a:solidFill>
              </a:rPr>
              <a:t>is one of two known living species of </a:t>
            </a:r>
            <a:r>
              <a:rPr lang="en-US" altLang="ko-KR" b="1" i="1" dirty="0" smtClean="0">
                <a:solidFill>
                  <a:schemeClr val="bg1"/>
                </a:solidFill>
                <a:hlinkClick r:id="rId3" action="ppaction://hlinkfile" tooltip="Alligator"/>
              </a:rPr>
              <a:t>Alligator</a:t>
            </a:r>
            <a:r>
              <a:rPr lang="en-US" altLang="ko-KR" b="1" dirty="0" smtClean="0">
                <a:solidFill>
                  <a:schemeClr val="bg1"/>
                </a:solidFill>
              </a:rPr>
              <a:t>, a genus in the family </a:t>
            </a:r>
            <a:r>
              <a:rPr lang="en-US" altLang="ko-KR" b="1" dirty="0" err="1" smtClean="0">
                <a:solidFill>
                  <a:schemeClr val="bg1"/>
                </a:solidFill>
                <a:hlinkClick r:id="rId4" action="ppaction://hlinkfile" tooltip="Alligatoridae"/>
              </a:rPr>
              <a:t>Alligatoridae</a:t>
            </a:r>
            <a:r>
              <a:rPr lang="en-US" altLang="ko-KR" b="1" dirty="0" smtClean="0">
                <a:solidFill>
                  <a:schemeClr val="bg1"/>
                </a:solidFill>
              </a:rPr>
              <a:t>. The Chinese alligator is native only to </a:t>
            </a:r>
            <a:r>
              <a:rPr lang="en-US" altLang="ko-KR" b="1" dirty="0" smtClean="0">
                <a:solidFill>
                  <a:schemeClr val="bg1"/>
                </a:solidFill>
                <a:hlinkClick r:id="rId5" action="ppaction://hlinkfile" tooltip="China"/>
              </a:rPr>
              <a:t>China</a:t>
            </a:r>
            <a:r>
              <a:rPr lang="en-US" altLang="ko-KR" b="1" dirty="0" smtClean="0">
                <a:solidFill>
                  <a:schemeClr val="bg1"/>
                </a:solidFill>
              </a:rPr>
              <a:t>.</a:t>
            </a:r>
            <a:endParaRPr lang="en-US" altLang="ko-KR" b="1" dirty="0" smtClean="0"/>
          </a:p>
          <a:p>
            <a:pPr>
              <a:buFont typeface="Arial" charset="0"/>
              <a:buChar char="•"/>
            </a:pPr>
            <a:r>
              <a:rPr lang="en-US" altLang="ko-KR" sz="5500" b="1" dirty="0" smtClean="0">
                <a:solidFill>
                  <a:srgbClr val="002060"/>
                </a:solidFill>
              </a:rPr>
              <a:t>IS REALLY ENDANGERED!</a:t>
            </a:r>
            <a:endParaRPr lang="en-US" altLang="ko-KR" sz="5500" b="1" dirty="0" smtClean="0"/>
          </a:p>
          <a:p>
            <a:r>
              <a:rPr lang="en-US" altLang="ko-KR" b="1" dirty="0" smtClean="0"/>
              <a:t>http://en.wikipedia.org/wiki/Endangered_species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altLang="ko-KR" sz="5600" dirty="0" smtClean="0"/>
              <a:t>Save the dolphins! </a:t>
            </a:r>
            <a:r>
              <a:rPr lang="ko-KR" altLang="en-US" sz="5600" dirty="0" smtClean="0"/>
              <a:t>海豚</a:t>
            </a:r>
            <a:r>
              <a:rPr lang="en-US" altLang="ko-KR" dirty="0" smtClean="0"/>
              <a:t> </a:t>
            </a:r>
            <a:r>
              <a:rPr lang="en-US" altLang="ko-KR" sz="1800" dirty="0" err="1" smtClean="0">
                <a:hlinkClick r:id="" action="ppaction://hlinkfile"/>
              </a:rPr>
              <a:t>hǎi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r>
              <a:rPr lang="en-US" altLang="ko-KR" sz="1800" dirty="0" err="1" smtClean="0">
                <a:hlinkClick r:id="" action="ppaction://hlinkfile"/>
              </a:rPr>
              <a:t>tún</a:t>
            </a:r>
            <a:r>
              <a:rPr lang="en-US" altLang="ko-KR" sz="1800" dirty="0" smtClean="0">
                <a:hlinkClick r:id="" action="ppaction://hlinkfile"/>
              </a:rPr>
              <a:t>​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pic>
        <p:nvPicPr>
          <p:cNvPr id="4" name="Content Placeholder 3" descr="Dolphin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066800"/>
            <a:ext cx="8991600" cy="576958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5897563"/>
          </a:xfrm>
        </p:spPr>
        <p:txBody>
          <a:bodyPr/>
          <a:lstStyle/>
          <a:p>
            <a:r>
              <a:rPr lang="en-US" altLang="ko-KR" dirty="0" smtClean="0"/>
              <a:t>As part of the </a:t>
            </a:r>
            <a:r>
              <a:rPr lang="en-US" altLang="ko-KR" dirty="0" err="1" smtClean="0"/>
              <a:t>development发展</a:t>
            </a:r>
            <a:r>
              <a:rPr lang="en-US" altLang="ko-KR" dirty="0" smtClean="0"/>
              <a:t> into young adults </a:t>
            </a:r>
            <a:r>
              <a:rPr lang="en-US" altLang="ko-KR" dirty="0" err="1" smtClean="0"/>
              <a:t>成人</a:t>
            </a:r>
            <a:r>
              <a:rPr lang="en-US" altLang="ko-KR" dirty="0" smtClean="0"/>
              <a:t>, teenagers must develop an </a:t>
            </a:r>
            <a:r>
              <a:rPr lang="en-US" altLang="ko-KR" dirty="0" err="1" smtClean="0">
                <a:solidFill>
                  <a:srgbClr val="FF0000"/>
                </a:solidFill>
              </a:rPr>
              <a:t>identity身份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dirty="0" err="1" smtClean="0">
                <a:solidFill>
                  <a:srgbClr val="0070C0"/>
                </a:solidFill>
              </a:rPr>
              <a:t>independent自主</a:t>
            </a:r>
            <a:r>
              <a:rPr lang="en-US" altLang="ko-KR" dirty="0" smtClean="0">
                <a:solidFill>
                  <a:srgbClr val="0070C0"/>
                </a:solidFill>
              </a:rPr>
              <a:t> </a:t>
            </a:r>
            <a:r>
              <a:rPr lang="en-US" altLang="ko-KR" dirty="0" smtClean="0"/>
              <a:t>from their parents and an ability to make independent decisions </a:t>
            </a:r>
            <a:r>
              <a:rPr lang="en-US" altLang="ko-KR" dirty="0" err="1" smtClean="0"/>
              <a:t>决定</a:t>
            </a:r>
            <a:r>
              <a:rPr lang="en-US" altLang="ko-KR" dirty="0" smtClean="0"/>
              <a:t>. 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mom-with-wild-te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57525"/>
            <a:ext cx="5715000" cy="3800475"/>
          </a:xfrm>
          <a:prstGeom prst="rect">
            <a:avLst/>
          </a:prstGeom>
        </p:spPr>
      </p:pic>
      <p:pic>
        <p:nvPicPr>
          <p:cNvPr id="5" name="Picture 4" descr="Nose pic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9600" y="3581400"/>
            <a:ext cx="2184400" cy="3276600"/>
          </a:xfrm>
          <a:prstGeom prst="rect">
            <a:avLst/>
          </a:prstGeom>
        </p:spPr>
      </p:pic>
      <p:pic>
        <p:nvPicPr>
          <p:cNvPr id="6" name="Picture 5" descr="Freedomn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2209800"/>
            <a:ext cx="31242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839200" cy="6477000"/>
          </a:xfrm>
        </p:spPr>
        <p:txBody>
          <a:bodyPr/>
          <a:lstStyle/>
          <a:p>
            <a:r>
              <a:rPr lang="en-US" altLang="ko-KR" dirty="0" smtClean="0"/>
              <a:t>They experiment </a:t>
            </a:r>
            <a:r>
              <a:rPr lang="en-US" altLang="ko-KR" dirty="0" err="1" smtClean="0"/>
              <a:t>试验</a:t>
            </a:r>
            <a:r>
              <a:rPr lang="en-US" altLang="ko-KR" dirty="0" smtClean="0"/>
              <a:t> with different </a:t>
            </a:r>
            <a:r>
              <a:rPr lang="en-US" altLang="ko-KR" sz="4000" b="1" u="sng" dirty="0" smtClean="0">
                <a:solidFill>
                  <a:srgbClr val="C00000"/>
                </a:solidFill>
              </a:rPr>
              <a:t>roles 装</a:t>
            </a:r>
            <a:r>
              <a:rPr lang="en-US" altLang="ko-KR" dirty="0" smtClean="0"/>
              <a:t>, behaviors </a:t>
            </a:r>
            <a:r>
              <a:rPr lang="en-US" altLang="ko-KR" dirty="0" err="1" smtClean="0"/>
              <a:t>行为</a:t>
            </a:r>
            <a:r>
              <a:rPr lang="en-US" altLang="ko-KR" dirty="0" smtClean="0"/>
              <a:t>, and ideologies </a:t>
            </a:r>
            <a:r>
              <a:rPr lang="en-US" altLang="ko-KR" dirty="0" err="1" smtClean="0"/>
              <a:t>思想</a:t>
            </a:r>
            <a:r>
              <a:rPr lang="en-US" altLang="ko-KR" dirty="0" smtClean="0"/>
              <a:t> as part of their process </a:t>
            </a:r>
            <a:r>
              <a:rPr lang="en-US" altLang="ko-KR" dirty="0" err="1" smtClean="0"/>
              <a:t>经过</a:t>
            </a:r>
            <a:r>
              <a:rPr lang="en-US" altLang="ko-KR" dirty="0" smtClean="0"/>
              <a:t> of developing a unique </a:t>
            </a:r>
            <a:r>
              <a:rPr lang="en-US" altLang="ko-KR" dirty="0" err="1" smtClean="0"/>
              <a:t>特制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independent自主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identity真面目</a:t>
            </a:r>
            <a:r>
              <a:rPr lang="en-US" altLang="ko-KR" dirty="0" smtClean="0"/>
              <a:t>. </a:t>
            </a:r>
            <a:endParaRPr lang="ko-KR" altLang="ko-KR" dirty="0" smtClean="0"/>
          </a:p>
          <a:p>
            <a:pPr>
              <a:buNone/>
            </a:pPr>
            <a:r>
              <a:rPr lang="en-US" altLang="ko-KR" dirty="0" smtClean="0"/>
              <a:t> </a:t>
            </a:r>
            <a:endParaRPr lang="ko-KR" altLang="ko-KR" dirty="0" smtClean="0"/>
          </a:p>
          <a:p>
            <a:r>
              <a:rPr lang="en-US" altLang="ko-KR" dirty="0" smtClean="0"/>
              <a:t>Teenage rebellion 变 happens in all </a:t>
            </a:r>
            <a:r>
              <a:rPr lang="en-US" altLang="ko-KR" dirty="0" err="1" smtClean="0"/>
              <a:t>races人种</a:t>
            </a:r>
            <a:r>
              <a:rPr lang="en-US" altLang="ko-KR" dirty="0" smtClean="0"/>
              <a:t>, cultures </a:t>
            </a:r>
            <a:r>
              <a:rPr lang="en-US" altLang="ko-KR" dirty="0" err="1" smtClean="0"/>
              <a:t>文化</a:t>
            </a:r>
            <a:r>
              <a:rPr lang="en-US" altLang="ko-KR" dirty="0" smtClean="0"/>
              <a:t>, and classes </a:t>
            </a:r>
            <a:r>
              <a:rPr lang="en-US" altLang="ko-KR" dirty="0" err="1" smtClean="0"/>
              <a:t>阶级</a:t>
            </a:r>
            <a:r>
              <a:rPr lang="en-US" altLang="ko-KR" dirty="0" smtClean="0"/>
              <a:t>. It’s a natural thing.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Mas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65659"/>
            <a:ext cx="1219200" cy="1392341"/>
          </a:xfrm>
          <a:prstGeom prst="rect">
            <a:avLst/>
          </a:prstGeom>
        </p:spPr>
      </p:pic>
      <p:pic>
        <p:nvPicPr>
          <p:cNvPr id="5" name="Picture 4" descr="Mask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09636" y="1600200"/>
            <a:ext cx="734363" cy="914400"/>
          </a:xfrm>
          <a:prstGeom prst="rect">
            <a:avLst/>
          </a:prstGeom>
        </p:spPr>
      </p:pic>
      <p:pic>
        <p:nvPicPr>
          <p:cNvPr id="6" name="Picture 5" descr="Mask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4419600"/>
            <a:ext cx="2438400" cy="2438400"/>
          </a:xfrm>
          <a:prstGeom prst="rect">
            <a:avLst/>
          </a:prstGeom>
        </p:spPr>
      </p:pic>
      <p:pic>
        <p:nvPicPr>
          <p:cNvPr id="7" name="Picture 6" descr="Mask 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1485" y="4419600"/>
            <a:ext cx="4432515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altLang="ko-KR" sz="5000" dirty="0" smtClean="0"/>
              <a:t>But, like I said before, some rebellions are good, some are bad.</a:t>
            </a:r>
            <a:endParaRPr lang="ko-KR" altLang="ko-KR" sz="5000" dirty="0" smtClean="0"/>
          </a:p>
          <a:p>
            <a:endParaRPr lang="ko-KR" altLang="en-US" dirty="0"/>
          </a:p>
        </p:txBody>
      </p:sp>
      <p:pic>
        <p:nvPicPr>
          <p:cNvPr id="4" name="Picture 3" descr="Nuclear-explo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12348"/>
            <a:ext cx="3733800" cy="4045652"/>
          </a:xfrm>
          <a:prstGeom prst="rect">
            <a:avLst/>
          </a:prstGeom>
        </p:spPr>
      </p:pic>
      <p:pic>
        <p:nvPicPr>
          <p:cNvPr id="5" name="Picture 4" descr="metall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819400"/>
            <a:ext cx="3848100" cy="3848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1"/>
            <a:ext cx="8382000" cy="3429000"/>
          </a:xfrm>
        </p:spPr>
        <p:txBody>
          <a:bodyPr/>
          <a:lstStyle/>
          <a:p>
            <a:r>
              <a:rPr lang="en-US" altLang="ko-KR" dirty="0" smtClean="0"/>
              <a:t>For example, the first American President 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总统</a:t>
            </a:r>
            <a:r>
              <a:rPr lang="en-US" altLang="ko-KR" dirty="0" smtClean="0"/>
              <a:t> George Washington </a:t>
            </a:r>
            <a:r>
              <a:rPr lang="en-US" altLang="ko-KR" dirty="0" err="1" smtClean="0"/>
              <a:t>华盛顿</a:t>
            </a:r>
            <a:r>
              <a:rPr lang="en-US" altLang="ko-KR" dirty="0" smtClean="0"/>
              <a:t> was the General 将 of an armed rebellion </a:t>
            </a:r>
            <a:r>
              <a:rPr lang="en-US" altLang="ko-KR" dirty="0" err="1" smtClean="0"/>
              <a:t>叛乱</a:t>
            </a:r>
            <a:r>
              <a:rPr lang="en-US" altLang="ko-KR" dirty="0" smtClean="0"/>
              <a:t> that fought 战 against the British army </a:t>
            </a:r>
            <a:r>
              <a:rPr lang="en-US" altLang="ko-KR" dirty="0" err="1" smtClean="0"/>
              <a:t>英军</a:t>
            </a:r>
            <a:r>
              <a:rPr lang="en-US" altLang="ko-KR" dirty="0" smtClean="0"/>
              <a:t> because they wanted independence </a:t>
            </a:r>
            <a:r>
              <a:rPr lang="en-US" altLang="ko-KR" dirty="0" err="1" smtClean="0"/>
              <a:t>独立战争</a:t>
            </a:r>
            <a:r>
              <a:rPr lang="en-US" altLang="ko-KR" dirty="0" smtClean="0"/>
              <a:t> from the English; not to be a </a:t>
            </a:r>
            <a:r>
              <a:rPr lang="en-US" altLang="ko-KR" b="1" u="sng" dirty="0" smtClean="0">
                <a:solidFill>
                  <a:srgbClr val="C00000"/>
                </a:solidFill>
              </a:rPr>
              <a:t>colony </a:t>
            </a:r>
            <a:r>
              <a:rPr lang="en-US" altLang="ko-KR" b="1" u="sng" dirty="0" err="1" smtClean="0">
                <a:solidFill>
                  <a:srgbClr val="C00000"/>
                </a:solidFill>
              </a:rPr>
              <a:t>殖民地</a:t>
            </a:r>
            <a:r>
              <a:rPr lang="en-US" altLang="ko-KR" b="1" u="sng" dirty="0" smtClean="0">
                <a:solidFill>
                  <a:srgbClr val="C00000"/>
                </a:solidFill>
              </a:rPr>
              <a:t> </a:t>
            </a:r>
            <a:r>
              <a:rPr lang="en-US" altLang="ko-KR" dirty="0" smtClean="0"/>
              <a:t>of England.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Young George washing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00"/>
            <a:ext cx="230505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3581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Young George Washington</a:t>
            </a:r>
            <a:endParaRPr lang="ko-KR" altLang="en-US" dirty="0"/>
          </a:p>
        </p:txBody>
      </p:sp>
      <p:pic>
        <p:nvPicPr>
          <p:cNvPr id="6" name="Picture 5" descr="georgewashing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4114800"/>
            <a:ext cx="4419600" cy="2493358"/>
          </a:xfrm>
          <a:prstGeom prst="rect">
            <a:avLst/>
          </a:prstGeom>
        </p:spPr>
      </p:pic>
      <p:pic>
        <p:nvPicPr>
          <p:cNvPr id="7" name="Picture 6" descr="chainsofslavery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3965" y="3076575"/>
            <a:ext cx="2460035" cy="3781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9400" y="3429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/>
              <a:t>REBEL</a:t>
            </a:r>
            <a:r>
              <a:rPr lang="en-US" altLang="ko-KR" sz="3600" dirty="0" smtClean="0"/>
              <a:t> </a:t>
            </a:r>
            <a:r>
              <a:rPr lang="en-US" altLang="ko-KR" sz="3600" dirty="0" err="1" smtClean="0"/>
              <a:t>反叛</a:t>
            </a:r>
            <a:r>
              <a:rPr lang="en-US" altLang="ko-KR" sz="3500" b="1" dirty="0" smtClean="0"/>
              <a:t>!</a:t>
            </a:r>
            <a:endParaRPr lang="ko-KR" altLang="en-US" sz="35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5973763"/>
          </a:xfrm>
        </p:spPr>
        <p:txBody>
          <a:bodyPr/>
          <a:lstStyle/>
          <a:p>
            <a:r>
              <a:rPr lang="en-US" altLang="ko-KR" dirty="0" smtClean="0"/>
              <a:t>This is much the same as the young Mao </a:t>
            </a:r>
            <a:r>
              <a:rPr lang="en-US" altLang="ko-KR" dirty="0" err="1" smtClean="0"/>
              <a:t>Zi</a:t>
            </a:r>
            <a:r>
              <a:rPr lang="en-US" altLang="ko-KR" dirty="0" smtClean="0"/>
              <a:t> Dong, who was also the </a:t>
            </a:r>
            <a:r>
              <a:rPr lang="en-US" altLang="ko-KR" dirty="0" err="1" smtClean="0"/>
              <a:t>general将</a:t>
            </a:r>
            <a:r>
              <a:rPr lang="en-US" altLang="ko-KR" dirty="0" smtClean="0"/>
              <a:t> of a rebel </a:t>
            </a:r>
            <a:r>
              <a:rPr lang="en-US" altLang="ko-KR" dirty="0" err="1" smtClean="0"/>
              <a:t>army叛乱</a:t>
            </a:r>
            <a:r>
              <a:rPr lang="en-US" altLang="ko-KR" dirty="0" smtClean="0"/>
              <a:t> that </a:t>
            </a:r>
            <a:r>
              <a:rPr lang="en-US" altLang="ko-KR" dirty="0" err="1" smtClean="0"/>
              <a:t>fought战</a:t>
            </a:r>
            <a:r>
              <a:rPr lang="en-US" altLang="ko-KR" dirty="0" smtClean="0"/>
              <a:t> against many foreign </a:t>
            </a:r>
            <a:r>
              <a:rPr lang="en-US" altLang="ko-KR" dirty="0" err="1" smtClean="0"/>
              <a:t>invaders侵入者</a:t>
            </a:r>
            <a:r>
              <a:rPr lang="en-US" altLang="ko-KR" dirty="0" smtClean="0"/>
              <a:t> because they wanted independence </a:t>
            </a:r>
            <a:r>
              <a:rPr lang="en-US" altLang="ko-KR" dirty="0" err="1" smtClean="0"/>
              <a:t>独立战争</a:t>
            </a:r>
            <a:r>
              <a:rPr lang="en-US" altLang="ko-KR" dirty="0" smtClean="0"/>
              <a:t>; not to be a colony</a:t>
            </a:r>
            <a:r>
              <a:rPr lang="en-US" altLang="ko-KR" b="1" u="sng" dirty="0" smtClean="0">
                <a:solidFill>
                  <a:srgbClr val="C00000"/>
                </a:solidFill>
              </a:rPr>
              <a:t> </a:t>
            </a:r>
            <a:r>
              <a:rPr lang="en-US" altLang="ko-KR" b="1" u="sng" dirty="0" err="1" smtClean="0">
                <a:solidFill>
                  <a:srgbClr val="C00000"/>
                </a:solidFill>
              </a:rPr>
              <a:t>殖民地</a:t>
            </a:r>
            <a:r>
              <a:rPr lang="en-US" altLang="ko-KR" dirty="0" smtClean="0"/>
              <a:t> of foreign countries. </a:t>
            </a:r>
            <a:endParaRPr lang="ko-KR" altLang="ko-KR" dirty="0" smtClean="0"/>
          </a:p>
          <a:p>
            <a:endParaRPr lang="ko-KR" altLang="en-US" dirty="0"/>
          </a:p>
        </p:txBody>
      </p:sp>
      <p:pic>
        <p:nvPicPr>
          <p:cNvPr id="4" name="Picture 3" descr="Young Mao Zid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960" y="4267200"/>
            <a:ext cx="2084439" cy="2584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048000"/>
            <a:ext cx="342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>
                <a:solidFill>
                  <a:srgbClr val="C00000"/>
                </a:solidFill>
              </a:rPr>
              <a:t>Young Mao </a:t>
            </a:r>
            <a:r>
              <a:rPr lang="en-US" altLang="ko-KR" sz="3000" dirty="0" err="1" smtClean="0">
                <a:solidFill>
                  <a:srgbClr val="C00000"/>
                </a:solidFill>
              </a:rPr>
              <a:t>Zidong</a:t>
            </a:r>
            <a:endParaRPr lang="ko-KR" altLang="en-US" sz="3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5814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 smtClean="0"/>
              <a:t>REBEL!</a:t>
            </a:r>
            <a:r>
              <a:rPr lang="en-US" altLang="ko-KR" sz="3200" dirty="0" smtClean="0"/>
              <a:t> </a:t>
            </a:r>
            <a:r>
              <a:rPr lang="en-US" altLang="ko-KR" sz="3200" dirty="0" err="1" smtClean="0"/>
              <a:t>反叛</a:t>
            </a:r>
            <a:endParaRPr lang="ko-KR" altLang="en-US" sz="3000" b="1" dirty="0"/>
          </a:p>
        </p:txBody>
      </p:sp>
      <p:pic>
        <p:nvPicPr>
          <p:cNvPr id="7" name="Picture 6" descr="mao-zedong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971800"/>
            <a:ext cx="2290572" cy="31977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424</TotalTime>
  <Words>1276</Words>
  <Application>Microsoft Office PowerPoint</Application>
  <PresentationFormat>On-screen Show (4:3)</PresentationFormat>
  <Paragraphs>213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Technic</vt:lpstr>
      <vt:lpstr>Teen Rebel 青少年反叛</vt:lpstr>
      <vt:lpstr>Slide 2</vt:lpstr>
      <vt:lpstr>Slide 3</vt:lpstr>
      <vt:lpstr>Save the dolphins! 海豚 hǎi​tún​ </vt:lpstr>
      <vt:lpstr>Slide 5</vt:lpstr>
      <vt:lpstr>Slide 6</vt:lpstr>
      <vt:lpstr>Slide 7</vt:lpstr>
      <vt:lpstr>Slide 8</vt:lpstr>
      <vt:lpstr>Slide 9</vt:lpstr>
      <vt:lpstr>Save the dolphins!</vt:lpstr>
      <vt:lpstr>Slide 11</vt:lpstr>
      <vt:lpstr>Slide 12</vt:lpstr>
      <vt:lpstr>Slide 13</vt:lpstr>
      <vt:lpstr>Slide 14</vt:lpstr>
      <vt:lpstr>Slide 15</vt:lpstr>
      <vt:lpstr>How about… Save the Dolphins?</vt:lpstr>
      <vt:lpstr>Slide 17</vt:lpstr>
      <vt:lpstr>Slide 18</vt:lpstr>
      <vt:lpstr>Slide 19</vt:lpstr>
      <vt:lpstr>And, save the dolphins!</vt:lpstr>
      <vt:lpstr>Slide 21</vt:lpstr>
      <vt:lpstr>Slide 22</vt:lpstr>
      <vt:lpstr>Slide 23</vt:lpstr>
      <vt:lpstr>Slide 24</vt:lpstr>
      <vt:lpstr>Slide 25</vt:lpstr>
      <vt:lpstr>Slide 26</vt:lpstr>
      <vt:lpstr>Don’t forget: Save the dolphins!</vt:lpstr>
      <vt:lpstr>Strategies手段 of the Professional non-learners 不想 学习</vt:lpstr>
      <vt:lpstr>The good news is…</vt:lpstr>
      <vt:lpstr>Slide 30</vt:lpstr>
      <vt:lpstr>Slide 31</vt:lpstr>
      <vt:lpstr>Slide 32</vt:lpstr>
      <vt:lpstr>Slide 33</vt:lpstr>
      <vt:lpstr>Slide 34</vt:lpstr>
      <vt:lpstr>Slide 35</vt:lpstr>
      <vt:lpstr>Remember: Save the dolphins!</vt:lpstr>
      <vt:lpstr>Endangered species 濒危物种 bīn​wēi​wù​zhǒng​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Teen Rebel! 青少年反叛</dc:title>
  <dc:creator>hp</dc:creator>
  <cp:lastModifiedBy>hp</cp:lastModifiedBy>
  <cp:revision>49</cp:revision>
  <dcterms:created xsi:type="dcterms:W3CDTF">2011-08-25T05:25:47Z</dcterms:created>
  <dcterms:modified xsi:type="dcterms:W3CDTF">2011-08-29T07:59:06Z</dcterms:modified>
</cp:coreProperties>
</file>