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Y신명조"/>
        <a:cs typeface="HY신명조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Y신명조"/>
        <a:cs typeface="HY신명조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Y신명조"/>
        <a:cs typeface="HY신명조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Y신명조"/>
        <a:cs typeface="HY신명조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Y신명조"/>
        <a:cs typeface="HY신명조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HY신명조"/>
        <a:cs typeface="HY신명조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HY신명조"/>
        <a:cs typeface="HY신명조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HY신명조"/>
        <a:cs typeface="HY신명조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HY신명조"/>
        <a:cs typeface="HY신명조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altLang="ko-KR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3E307-EC8A-4E02-840C-F49BB6CCCC25}" type="datetimeFigureOut">
              <a:rPr lang="ko-KR" altLang="en-US"/>
              <a:pPr>
                <a:defRPr/>
              </a:pPr>
              <a:t>2011-12-20</a:t>
            </a:fld>
            <a:endParaRPr lang="ko-KR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EE90-8A32-45AC-BA51-45227C83B8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70D1-2C2E-4098-AAB3-E398DC9E6D82}" type="datetimeFigureOut">
              <a:rPr lang="ko-KR" altLang="en-US"/>
              <a:pPr>
                <a:defRPr/>
              </a:pPr>
              <a:t>2011-12-20</a:t>
            </a:fld>
            <a:endParaRPr lang="ko-KR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8BA7-CD66-4854-95AF-0EC7E89371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BF0D7-BFBB-4640-92B8-2AADA9BC66AD}" type="datetimeFigureOut">
              <a:rPr lang="ko-KR" altLang="en-US"/>
              <a:pPr>
                <a:defRPr/>
              </a:pPr>
              <a:t>2011-12-20</a:t>
            </a:fld>
            <a:endParaRPr lang="ko-KR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39808-B255-492E-AA01-ABD48DE9376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C4C3C-C993-4213-845D-E4EC5C43AA6F}" type="datetimeFigureOut">
              <a:rPr lang="ko-KR" altLang="en-US"/>
              <a:pPr>
                <a:defRPr/>
              </a:pPr>
              <a:t>2011-12-20</a:t>
            </a:fld>
            <a:endParaRPr lang="ko-KR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3C9C3-3645-4F1D-BDFC-E871EBB898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CF56E-8A99-459D-9027-0B2C4A8F3328}" type="datetimeFigureOut">
              <a:rPr lang="ko-KR" altLang="en-US"/>
              <a:pPr>
                <a:defRPr/>
              </a:pPr>
              <a:t>2011-12-20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E1EE2-16C2-458F-B5CD-65B0024BDC6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D5EFB-8D0F-4565-857A-EFA593FBE765}" type="datetimeFigureOut">
              <a:rPr lang="ko-KR" altLang="en-US"/>
              <a:pPr>
                <a:defRPr/>
              </a:pPr>
              <a:t>2011-12-20</a:t>
            </a:fld>
            <a:endParaRPr lang="ko-KR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65892-A86B-46FE-A272-99B824FC12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F5E73-DE64-4BB3-B73B-7EB4F46A1E06}" type="datetimeFigureOut">
              <a:rPr lang="ko-KR" altLang="en-US"/>
              <a:pPr>
                <a:defRPr/>
              </a:pPr>
              <a:t>2011-12-20</a:t>
            </a:fld>
            <a:endParaRPr lang="ko-KR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B35A0-095F-4E12-941D-0C4911D033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4F3BB-6B1F-466A-9D72-AC795A850156}" type="datetimeFigureOut">
              <a:rPr lang="ko-KR" altLang="en-US"/>
              <a:pPr>
                <a:defRPr/>
              </a:pPr>
              <a:t>2011-12-20</a:t>
            </a:fld>
            <a:endParaRPr lang="ko-KR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56D58-B909-4A42-901B-428F7523A65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E53A3-34AB-4D41-AFE0-708DE07889EB}" type="datetimeFigureOut">
              <a:rPr lang="ko-KR" altLang="en-US"/>
              <a:pPr>
                <a:defRPr/>
              </a:pPr>
              <a:t>2011-12-20</a:t>
            </a:fld>
            <a:endParaRPr lang="ko-KR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5C233-39CE-48E0-9855-A984B06884B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8A552-7C11-4654-8405-C7ED635862CE}" type="datetimeFigureOut">
              <a:rPr lang="ko-KR" altLang="en-US"/>
              <a:pPr>
                <a:defRPr/>
              </a:pPr>
              <a:t>2011-12-20</a:t>
            </a:fld>
            <a:endParaRPr lang="ko-KR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F988D-0C4C-4ED0-B3A7-2E680A3938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altLang="ko-KR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55C30-DA8D-4531-A1D8-2EDACEFF4637}" type="datetimeFigureOut">
              <a:rPr lang="ko-KR" altLang="en-US"/>
              <a:pPr>
                <a:defRPr/>
              </a:pPr>
              <a:t>2011-12-20</a:t>
            </a:fld>
            <a:endParaRPr lang="ko-KR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8EA05-3DEC-4727-B73A-E9A07321ABE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  <a:endParaRPr lang="en-US" altLang="zh-CN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altLang="zh-CN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DFB3BE4-5164-456A-863C-68ACB461DC46}" type="datetimeFigureOut">
              <a:rPr lang="ko-KR" altLang="en-US"/>
              <a:pPr>
                <a:defRPr/>
              </a:pPr>
              <a:t>2011-12-20</a:t>
            </a:fld>
            <a:endParaRPr lang="ko-KR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6410C15-F6F7-4114-ABC2-5175190BA60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HY중고딕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/>
          <a:cs typeface="HY중고딕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/>
          <a:cs typeface="HY중고딕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/>
          <a:cs typeface="HY중고딕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/>
          <a:cs typeface="HY중고딕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/>
          <a:cs typeface="HY중고딕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/>
          <a:cs typeface="HY중고딕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/>
          <a:cs typeface="HY중고딕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HY중고딕"/>
          <a:cs typeface="HY중고딕"/>
        </a:defRPr>
      </a:lvl9pPr>
    </p:titleStyle>
    <p:bodyStyle>
      <a:lvl1pPr marL="273050" indent="-273050" algn="l" rtl="0" eaLnBrk="0" fontAlgn="base" latinLnBrk="1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HY신명조"/>
        </a:defRPr>
      </a:lvl1pPr>
      <a:lvl2pPr marL="639763" indent="-246063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HY신명조"/>
        </a:defRPr>
      </a:lvl2pPr>
      <a:lvl3pPr marL="914400" indent="-246063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HY신명조"/>
        </a:defRPr>
      </a:lvl3pPr>
      <a:lvl4pPr marL="1187450" indent="-209550" algn="l" rtl="0" eaLnBrk="0" fontAlgn="base" latinLnBrk="1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HY신명조"/>
        </a:defRPr>
      </a:lvl4pPr>
      <a:lvl5pPr marL="1462088" indent="-209550" algn="l" rtl="0" eaLnBrk="0" fontAlgn="base" latinLnBrk="1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HY신명조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nciku.com/search/%09zh/detail/%E8%85%90%E8%B4%A5/130449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/>
              <a:t>Movie Reviews</a:t>
            </a:r>
            <a:endParaRPr lang="ko-KR" alt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altLang="ko-KR" smtClean="0"/>
              <a:t>How to review a movie	</a:t>
            </a:r>
            <a:endParaRPr lang="ko-KR" altLang="en-US" smtClean="0"/>
          </a:p>
        </p:txBody>
      </p:sp>
      <p:pic>
        <p:nvPicPr>
          <p:cNvPr id="13315" name="Picture 3" descr="movie camer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3819525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785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US" altLang="ko-KR" smtClean="0"/>
              <a:t>Review 2011 </a:t>
            </a:r>
            <a:endParaRPr lang="ko-KR" altLang="en-US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altLang="ko-KR" smtClean="0"/>
              <a:t>In the action film "Colombiana", Cataleya, a young woman grows up to be an assassin after witnessing the murder of her parents as a child.  Though working for her uncle she remains focused on her ultimate goal: to hunt down and get revenge on the mobster responsible for her parents' deaths.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smtClean="0"/>
              <a:t>Who is the protagonist?</a:t>
            </a:r>
          </a:p>
          <a:p>
            <a:pPr eaLnBrk="1" hangingPunct="1"/>
            <a:r>
              <a:rPr lang="en-US" altLang="ko-KR" smtClean="0"/>
              <a:t>Who are the antagonists?</a:t>
            </a:r>
          </a:p>
          <a:p>
            <a:pPr eaLnBrk="1" hangingPunct="1"/>
            <a:r>
              <a:rPr lang="en-US" altLang="ko-KR" smtClean="0"/>
              <a:t>What is the conflict?</a:t>
            </a:r>
          </a:p>
          <a:p>
            <a:pPr eaLnBrk="1" hangingPunct="1"/>
            <a:r>
              <a:rPr lang="en-US" altLang="ko-KR" smtClean="0"/>
              <a:t>How do you think it ends?</a:t>
            </a:r>
            <a:endParaRPr lang="ko-KR" altLang="en-US" smtClean="0"/>
          </a:p>
        </p:txBody>
      </p:sp>
      <p:pic>
        <p:nvPicPr>
          <p:cNvPr id="22531" name="Picture 3" descr="Columbian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962400"/>
            <a:ext cx="1778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ko-KR" smtClean="0"/>
              <a:t>1. What is the genre</a:t>
            </a:r>
            <a:r>
              <a:rPr lang="ko-KR" altLang="en-US" smtClean="0">
                <a:solidFill>
                  <a:srgbClr val="FF0000"/>
                </a:solidFill>
              </a:rPr>
              <a:t>类型</a:t>
            </a:r>
            <a:r>
              <a:rPr lang="en-US" altLang="ko-KR" smtClean="0"/>
              <a:t>? </a:t>
            </a:r>
            <a:endParaRPr lang="ko-KR" altLang="en-US" smtClean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ko-KR" sz="4000" smtClean="0"/>
              <a:t>Action</a:t>
            </a:r>
            <a:r>
              <a:rPr lang="ko-KR" altLang="en-US" sz="4000" smtClean="0"/>
              <a:t>动作片</a:t>
            </a:r>
            <a:endParaRPr lang="en-US" altLang="ko-KR" sz="4000" smtClean="0"/>
          </a:p>
          <a:p>
            <a:pPr eaLnBrk="1" hangingPunct="1"/>
            <a:r>
              <a:rPr lang="en-US" altLang="ko-KR" sz="4000" smtClean="0"/>
              <a:t>Comedy</a:t>
            </a:r>
            <a:r>
              <a:rPr lang="ko-KR" altLang="en-US" sz="4000" smtClean="0"/>
              <a:t>喜剧</a:t>
            </a:r>
            <a:endParaRPr lang="en-US" altLang="ko-KR" sz="4000" smtClean="0"/>
          </a:p>
          <a:p>
            <a:pPr eaLnBrk="1" hangingPunct="1"/>
            <a:r>
              <a:rPr lang="en-US" altLang="ko-KR" sz="4000" smtClean="0"/>
              <a:t>Romance </a:t>
            </a:r>
            <a:r>
              <a:rPr lang="ko-KR" altLang="en-US" sz="4000" smtClean="0"/>
              <a:t>爱情</a:t>
            </a:r>
            <a:endParaRPr lang="en-US" altLang="ko-KR" sz="4000" smtClean="0"/>
          </a:p>
          <a:p>
            <a:pPr eaLnBrk="1" hangingPunct="1"/>
            <a:r>
              <a:rPr lang="en-US" altLang="ko-KR" sz="4000" smtClean="0"/>
              <a:t>Thriller </a:t>
            </a:r>
            <a:r>
              <a:rPr lang="ko-KR" altLang="en-US" sz="4000" smtClean="0"/>
              <a:t>惊险</a:t>
            </a:r>
            <a:endParaRPr lang="en-US" altLang="ko-KR" sz="4000" smtClean="0"/>
          </a:p>
          <a:p>
            <a:pPr eaLnBrk="1" hangingPunct="1">
              <a:buFontTx/>
              <a:buChar char="•"/>
            </a:pPr>
            <a:r>
              <a:rPr lang="en-US" altLang="ko-KR" sz="4000" smtClean="0"/>
              <a:t>Horror </a:t>
            </a:r>
            <a:r>
              <a:rPr lang="ko-KR" altLang="en-US" sz="4000" smtClean="0"/>
              <a:t>惊悚</a:t>
            </a:r>
            <a:endParaRPr lang="ko-KR" altLang="zh-CN" sz="4000" smtClean="0"/>
          </a:p>
          <a:p>
            <a:pPr eaLnBrk="1" hangingPunct="1">
              <a:buFontTx/>
              <a:buChar char="•"/>
            </a:pPr>
            <a:r>
              <a:rPr lang="en-US" altLang="zh-CN" sz="4000" smtClean="0">
                <a:ea typeface="HY신명조"/>
              </a:rPr>
              <a:t>Drama</a:t>
            </a:r>
            <a:r>
              <a:rPr lang="zh-CN" altLang="en-US" smtClean="0">
                <a:ea typeface="HY신명조"/>
              </a:rPr>
              <a:t>戏剧 </a:t>
            </a:r>
            <a:endParaRPr lang="en-US" altLang="zh-CN" sz="4000" smtClean="0">
              <a:ea typeface="HY신명조"/>
            </a:endParaRPr>
          </a:p>
          <a:p>
            <a:pPr eaLnBrk="1" hangingPunct="1">
              <a:buFontTx/>
              <a:buChar char="•"/>
            </a:pPr>
            <a:r>
              <a:rPr lang="en-US" altLang="zh-CN" sz="4000" smtClean="0">
                <a:ea typeface="HY신명조"/>
              </a:rPr>
              <a:t>Science Fiction</a:t>
            </a:r>
            <a:r>
              <a:rPr lang="zh-CN" altLang="en-US" b="1" smtClean="0">
                <a:ea typeface="HY신명조"/>
              </a:rPr>
              <a:t>科幻</a:t>
            </a:r>
            <a:r>
              <a:rPr lang="zh-CN" altLang="en-US" smtClean="0">
                <a:ea typeface="HY신명조"/>
              </a:rPr>
              <a:t> </a:t>
            </a:r>
            <a:r>
              <a:rPr lang="en-US" altLang="zh-CN" smtClean="0">
                <a:ea typeface="HY신명조"/>
              </a:rPr>
              <a:t>[kēhuàn] </a:t>
            </a:r>
            <a:endParaRPr lang="en-US" altLang="ko-KR" sz="400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4000" smtClean="0"/>
          </a:p>
          <a:p>
            <a:pPr eaLnBrk="1" hangingPunct="1"/>
            <a:endParaRPr lang="ko-KR" altLang="en-US" smtClean="0"/>
          </a:p>
        </p:txBody>
      </p:sp>
      <p:pic>
        <p:nvPicPr>
          <p:cNvPr id="14339" name="Picture 3" descr="Kungfu pand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600200"/>
            <a:ext cx="2476500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7239000" y="1905000"/>
            <a:ext cx="19050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ko-KR" sz="4000" b="1">
                <a:solidFill>
                  <a:srgbClr val="FF0000"/>
                </a:solidFill>
                <a:latin typeface="Constantia" pitchFamily="18" charset="0"/>
              </a:rPr>
              <a:t>What kind of movie was this?</a:t>
            </a:r>
            <a:endParaRPr lang="ko-KR" altLang="en-US" sz="4000" b="1">
              <a:solidFill>
                <a:srgbClr val="FF0000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altLang="ko-KR" smtClean="0">
                <a:solidFill>
                  <a:schemeClr val="bg1"/>
                </a:solidFill>
              </a:rPr>
              <a:t>How to write it…</a:t>
            </a:r>
            <a:endParaRPr lang="ko-KR" altLang="en-US" smtClean="0">
              <a:solidFill>
                <a:schemeClr val="bg1"/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US" altLang="ko-KR" sz="5000" smtClean="0">
                <a:solidFill>
                  <a:schemeClr val="bg1"/>
                </a:solidFill>
              </a:rPr>
              <a:t>The plot</a:t>
            </a:r>
            <a:r>
              <a:rPr lang="en-US" altLang="ko-KR" smtClean="0"/>
              <a:t>…</a:t>
            </a:r>
            <a:r>
              <a:rPr lang="ko-KR" altLang="en-US" sz="5000" smtClean="0">
                <a:solidFill>
                  <a:srgbClr val="FF0000"/>
                </a:solidFill>
                <a:hlinkClick r:id="" tooltip="Show information about all characters"/>
              </a:rPr>
              <a:t>剧情</a:t>
            </a:r>
            <a:r>
              <a:rPr lang="ko-KR" altLang="en-US" sz="5000" smtClean="0">
                <a:solidFill>
                  <a:srgbClr val="FF0000"/>
                </a:solidFill>
              </a:rPr>
              <a:t>  </a:t>
            </a:r>
            <a:r>
              <a:rPr lang="en-US" altLang="ko-KR" sz="5000" smtClean="0">
                <a:hlinkClick r:id=""/>
              </a:rPr>
              <a:t>jù​qíng​</a:t>
            </a:r>
            <a:endParaRPr lang="en-US" altLang="ko-KR" sz="5000" smtClean="0"/>
          </a:p>
          <a:p>
            <a:pPr eaLnBrk="1" hangingPunct="1"/>
            <a:r>
              <a:rPr lang="en-US" altLang="ko-KR" sz="4000" smtClean="0">
                <a:solidFill>
                  <a:schemeClr val="bg1"/>
                </a:solidFill>
              </a:rPr>
              <a:t>What is the movie about?</a:t>
            </a:r>
          </a:p>
        </p:txBody>
      </p:sp>
      <p:pic>
        <p:nvPicPr>
          <p:cNvPr id="15363" name="Picture 3" descr="1217-Film-Avatar-movie-review_full_60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3300" y="2743200"/>
            <a:ext cx="5486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785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bg1"/>
                </a:solidFill>
                <a:cs typeface="+mj-cs"/>
              </a:rPr>
              <a:t>The Protagonist </a:t>
            </a:r>
            <a:r>
              <a:rPr lang="ko-KR" altLang="en-US" dirty="0" smtClean="0">
                <a:solidFill>
                  <a:schemeClr val="bg1"/>
                </a:solidFill>
                <a:cs typeface="+mj-cs"/>
                <a:hlinkClick r:id="" tooltip="Show information about all characters"/>
              </a:rPr>
              <a:t>主人公</a:t>
            </a:r>
            <a:r>
              <a:rPr lang="en-US" altLang="ko-KR" dirty="0" err="1" smtClean="0">
                <a:cs typeface="+mj-cs"/>
                <a:hlinkClick r:id=""/>
              </a:rPr>
              <a:t>zhǔ</a:t>
            </a:r>
            <a:r>
              <a:rPr lang="en-US" altLang="ko-KR" dirty="0" smtClean="0">
                <a:cs typeface="+mj-cs"/>
                <a:hlinkClick r:id=""/>
              </a:rPr>
              <a:t>​</a:t>
            </a:r>
            <a:r>
              <a:rPr lang="en-US" altLang="ko-KR" dirty="0" err="1" smtClean="0">
                <a:cs typeface="+mj-cs"/>
                <a:hlinkClick r:id=""/>
              </a:rPr>
              <a:t>rén</a:t>
            </a:r>
            <a:r>
              <a:rPr lang="en-US" altLang="ko-KR" dirty="0" smtClean="0">
                <a:cs typeface="+mj-cs"/>
                <a:hlinkClick r:id=""/>
              </a:rPr>
              <a:t>​</a:t>
            </a:r>
            <a:r>
              <a:rPr lang="en-US" altLang="ko-KR" dirty="0" err="1" smtClean="0">
                <a:cs typeface="+mj-cs"/>
                <a:hlinkClick r:id=""/>
              </a:rPr>
              <a:t>gōng</a:t>
            </a:r>
            <a:r>
              <a:rPr lang="en-US" altLang="ko-KR" dirty="0" smtClean="0">
                <a:cs typeface="+mj-cs"/>
                <a:hlinkClick r:id=""/>
              </a:rPr>
              <a:t>​</a:t>
            </a:r>
            <a:r>
              <a:rPr lang="en-US" altLang="ko-KR" dirty="0" smtClean="0">
                <a:cs typeface="+mj-cs"/>
              </a:rPr>
              <a:t/>
            </a:r>
            <a:br>
              <a:rPr lang="en-US" altLang="ko-KR" dirty="0" smtClean="0">
                <a:cs typeface="+mj-cs"/>
              </a:rPr>
            </a:br>
            <a:endParaRPr lang="ko-KR" altLang="en-US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altLang="ko-KR" sz="4000" b="1" smtClean="0">
                <a:solidFill>
                  <a:schemeClr val="bg1"/>
                </a:solidFill>
              </a:rPr>
              <a:t>Who is the protagonist? The protagonist the hero or main character.</a:t>
            </a:r>
          </a:p>
          <a:p>
            <a:pPr eaLnBrk="1" hangingPunct="1"/>
            <a:r>
              <a:rPr lang="en-US" altLang="ko-KR" sz="4000" b="1" smtClean="0">
                <a:solidFill>
                  <a:schemeClr val="bg1"/>
                </a:solidFill>
              </a:rPr>
              <a:t>Who is the antagonist?</a:t>
            </a:r>
          </a:p>
          <a:p>
            <a:pPr eaLnBrk="1" hangingPunct="1"/>
            <a:r>
              <a:rPr lang="ko-KR" altLang="en-US" sz="4000" smtClean="0">
                <a:solidFill>
                  <a:schemeClr val="bg1"/>
                </a:solidFill>
                <a:hlinkClick r:id="" action="ppaction://hlinkfile" tooltip="Show information about all characters"/>
              </a:rPr>
              <a:t>敌手</a:t>
            </a:r>
            <a:r>
              <a:rPr lang="ko-KR" altLang="en-US" sz="4000" smtClean="0">
                <a:solidFill>
                  <a:schemeClr val="bg1"/>
                </a:solidFill>
              </a:rPr>
              <a:t> </a:t>
            </a:r>
            <a:r>
              <a:rPr lang="en-US" altLang="ko-KR" sz="4000" smtClean="0">
                <a:solidFill>
                  <a:schemeClr val="bg1"/>
                </a:solidFill>
                <a:hlinkClick r:id="" action="ppaction://hlinkfile"/>
              </a:rPr>
              <a:t>dí​shǒu​</a:t>
            </a:r>
            <a:endParaRPr lang="en-US" altLang="ko-KR" sz="4000" b="1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ko-KR" sz="4000" b="1" smtClean="0">
                <a:solidFill>
                  <a:schemeClr val="bg1"/>
                </a:solidFill>
              </a:rPr>
              <a:t>What is the conflict?</a:t>
            </a:r>
            <a:r>
              <a:rPr lang="en-US" altLang="zh-CN" sz="4000" b="1" smtClean="0">
                <a:solidFill>
                  <a:schemeClr val="bg1"/>
                </a:solidFill>
                <a:ea typeface="HY신명조"/>
              </a:rPr>
              <a:t> </a:t>
            </a:r>
            <a:r>
              <a:rPr lang="ko-KR" altLang="en-US" sz="4000" b="1" smtClean="0">
                <a:solidFill>
                  <a:schemeClr val="bg1"/>
                </a:solidFill>
                <a:hlinkClick r:id="" tooltip="Show information about all characters"/>
              </a:rPr>
              <a:t>冲突</a:t>
            </a:r>
            <a:r>
              <a:rPr lang="en-US" altLang="ko-KR" sz="4000" b="1" smtClean="0">
                <a:solidFill>
                  <a:schemeClr val="bg1"/>
                </a:solidFill>
              </a:rPr>
              <a:t>?</a:t>
            </a:r>
            <a:endParaRPr lang="en-US" altLang="zh-CN" sz="4000" b="1" smtClean="0">
              <a:solidFill>
                <a:schemeClr val="bg1"/>
              </a:solidFill>
              <a:ea typeface="HY신명조"/>
            </a:endParaRPr>
          </a:p>
          <a:p>
            <a:pPr eaLnBrk="1" hangingPunct="1"/>
            <a:r>
              <a:rPr lang="en-US" altLang="zh-CN" sz="4000" b="1" smtClean="0">
                <a:solidFill>
                  <a:schemeClr val="bg1"/>
                </a:solidFill>
                <a:ea typeface="HY신명조"/>
              </a:rPr>
              <a:t>Corrupt</a:t>
            </a:r>
            <a:r>
              <a:rPr lang="zh-CN" altLang="en-US" u="sng" smtClean="0">
                <a:ea typeface="HY신명조"/>
                <a:hlinkClick r:id="rId2"/>
              </a:rPr>
              <a:t>腐败</a:t>
            </a:r>
            <a:r>
              <a:rPr lang="zh-CN" altLang="en-US" smtClean="0">
                <a:ea typeface="HY신명조"/>
              </a:rPr>
              <a:t> </a:t>
            </a:r>
            <a:r>
              <a:rPr lang="en-US" altLang="zh-CN" smtClean="0">
                <a:ea typeface="HY신명조"/>
              </a:rPr>
              <a:t>fǔbài </a:t>
            </a:r>
            <a:endParaRPr lang="en-US" altLang="ko-KR" smtClean="0"/>
          </a:p>
        </p:txBody>
      </p:sp>
      <p:pic>
        <p:nvPicPr>
          <p:cNvPr id="16387" name="Picture 3" descr="theres_something_about_mary_post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6713" y="3505200"/>
            <a:ext cx="2427287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US" altLang="ko-KR" smtClean="0"/>
              <a:t>Sample review</a:t>
            </a:r>
            <a:endParaRPr lang="ko-KR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altLang="ko-KR" smtClean="0"/>
              <a:t>Action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ko-KR" smtClean="0"/>
              <a:t>	This ______________ action movie is about….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ko-KR" smtClean="0"/>
              <a:t>	(violent</a:t>
            </a:r>
            <a:r>
              <a:rPr lang="ko-KR" altLang="en-US" smtClean="0"/>
              <a:t> 暴力</a:t>
            </a:r>
            <a:r>
              <a:rPr lang="en-US" altLang="ko-KR" smtClean="0"/>
              <a:t>?  dramatic</a:t>
            </a:r>
            <a:r>
              <a:rPr lang="ko-KR" altLang="en-US" smtClean="0"/>
              <a:t> 戏剧性</a:t>
            </a:r>
            <a:r>
              <a:rPr lang="en-US" altLang="ko-KR" smtClean="0"/>
              <a:t>?  powerful</a:t>
            </a:r>
            <a:r>
              <a:rPr lang="ko-KR" altLang="en-US" smtClean="0"/>
              <a:t> 强</a:t>
            </a:r>
            <a:r>
              <a:rPr lang="en-US" altLang="ko-KR" smtClean="0"/>
              <a:t>? brilliantly directed</a:t>
            </a:r>
            <a:r>
              <a:rPr lang="zh-CN" altLang="en-US" b="1" smtClean="0">
                <a:ea typeface="HY신명조"/>
              </a:rPr>
              <a:t>导演</a:t>
            </a:r>
            <a:r>
              <a:rPr lang="zh-CN" altLang="en-US" smtClean="0">
                <a:ea typeface="HY신명조"/>
              </a:rPr>
              <a:t> </a:t>
            </a:r>
            <a:r>
              <a:rPr lang="en-US" altLang="zh-CN" smtClean="0">
                <a:ea typeface="HY신명조"/>
              </a:rPr>
              <a:t>[dǎoyǎn] </a:t>
            </a:r>
            <a:r>
              <a:rPr lang="en-US" altLang="ko-KR" smtClean="0"/>
              <a:t>)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ko-KR" smtClean="0"/>
              <a:t>	Romance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ko-KR" smtClean="0"/>
              <a:t>	This ______________romance movie is about….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ko-KR" smtClean="0"/>
              <a:t>	(beautiful, wonderful, touching</a:t>
            </a:r>
            <a:r>
              <a:rPr lang="ko-KR" altLang="en-US" smtClean="0"/>
              <a:t> 打动</a:t>
            </a:r>
            <a:r>
              <a:rPr lang="en-US" altLang="ko-KR" smtClean="0"/>
              <a:t>, low quality)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ko-KR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ko-KR" smtClean="0"/>
              <a:t>Thriller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ko-KR" smtClean="0"/>
              <a:t>	This  ______________ thriller is about….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ko-KR" smtClean="0"/>
              <a:t>	(suspenseful</a:t>
            </a:r>
            <a:r>
              <a:rPr lang="zh-CN" altLang="en-US" b="1" smtClean="0">
                <a:ea typeface="HY신명조"/>
              </a:rPr>
              <a:t>悬念 </a:t>
            </a:r>
            <a:r>
              <a:rPr lang="en-US" altLang="zh-CN" smtClean="0">
                <a:ea typeface="HY신명조"/>
              </a:rPr>
              <a:t>[xuánniàn] </a:t>
            </a:r>
            <a:r>
              <a:rPr lang="en-US" altLang="ko-KR" smtClean="0"/>
              <a:t>, thought provoking</a:t>
            </a:r>
            <a:r>
              <a:rPr lang="ko-KR" altLang="en-US" smtClean="0"/>
              <a:t> 刺激性</a:t>
            </a:r>
            <a:r>
              <a:rPr lang="en-US" altLang="ko-KR" smtClean="0"/>
              <a:t>, idiotic)</a:t>
            </a:r>
            <a:endParaRPr lang="ko-KR" altLang="en-US" smtClean="0"/>
          </a:p>
        </p:txBody>
      </p:sp>
      <p:pic>
        <p:nvPicPr>
          <p:cNvPr id="17411" name="Picture 3" descr="bolt_1024_0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-1524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Step-up-3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40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altLang="ko-KR" smtClean="0"/>
              <a:t>Movie REVIEW:    STEP UP #3 D</a:t>
            </a:r>
          </a:p>
          <a:p>
            <a:pPr eaLnBrk="1" hangingPunct="1">
              <a:defRPr/>
            </a:pPr>
            <a:endParaRPr lang="en-US" altLang="ko-KR" smtClean="0"/>
          </a:p>
          <a:p>
            <a:pPr eaLnBrk="1" hangingPunct="1">
              <a:defRPr/>
            </a:pPr>
            <a:r>
              <a:rPr lang="en-US" altLang="ko-KR" sz="3500" smtClean="0"/>
              <a:t>IN this dramatic </a:t>
            </a:r>
            <a:r>
              <a:rPr lang="en-US" altLang="ko-KR" sz="3500" b="1" u="sng" smtClean="0">
                <a:solidFill>
                  <a:srgbClr val="FF0000"/>
                </a:solidFill>
              </a:rPr>
              <a:t>action dance </a:t>
            </a:r>
            <a:r>
              <a:rPr lang="en-US" altLang="ko-KR" sz="3500" smtClean="0"/>
              <a:t>movie, the </a:t>
            </a:r>
            <a:r>
              <a:rPr lang="en-US" altLang="ko-KR" sz="3500" u="sng" smtClean="0">
                <a:solidFill>
                  <a:srgbClr val="FF0000"/>
                </a:solidFill>
              </a:rPr>
              <a:t>protagonist</a:t>
            </a:r>
            <a:r>
              <a:rPr lang="en-US" altLang="ko-KR" sz="3500" smtClean="0"/>
              <a:t> is a man named __________who runs a large dance school and night club in New York. But, he has money problems and needs his crew</a:t>
            </a:r>
            <a:r>
              <a:rPr lang="en-US" altLang="zh-CN" sz="3500" smtClean="0">
                <a:ea typeface="HY신명조"/>
              </a:rPr>
              <a:t> </a:t>
            </a:r>
            <a:r>
              <a:rPr lang="zh-CN" altLang="en-US" b="1" smtClean="0">
                <a:ea typeface="HY신명조"/>
              </a:rPr>
              <a:t>组 </a:t>
            </a:r>
            <a:r>
              <a:rPr lang="en-US" altLang="zh-CN" smtClean="0">
                <a:ea typeface="HY신명조"/>
              </a:rPr>
              <a:t>[zǔ] </a:t>
            </a:r>
            <a:r>
              <a:rPr lang="en-US" altLang="ko-KR" sz="3500" smtClean="0"/>
              <a:t> to win a…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ko-KR" sz="3500" smtClean="0"/>
              <a:t>… big dance contest</a:t>
            </a:r>
            <a:r>
              <a:rPr lang="ko-KR" altLang="en-US" sz="3600" smtClean="0"/>
              <a:t>较量</a:t>
            </a:r>
            <a:r>
              <a:rPr lang="en-US" altLang="ko-KR" sz="3500" smtClean="0"/>
              <a:t> to have enough money to keep the school.</a:t>
            </a:r>
            <a:endParaRPr lang="en-US" altLang="zh-CN" sz="3500" smtClean="0">
              <a:ea typeface="HY신명조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en-US" altLang="zh-CN" sz="3500" smtClean="0">
              <a:ea typeface="HY신명조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CN" sz="3500" smtClean="0">
                <a:ea typeface="HY신명조"/>
              </a:rPr>
              <a:t>Rent: </a:t>
            </a:r>
            <a:endParaRPr lang="en-US" altLang="ko-KR" sz="35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US" altLang="ko-KR" smtClean="0">
                <a:solidFill>
                  <a:schemeClr val="bg1"/>
                </a:solidFill>
              </a:rPr>
              <a:t>After that…</a:t>
            </a:r>
            <a:endParaRPr lang="ko-KR" altLang="en-US" smtClean="0">
              <a:solidFill>
                <a:schemeClr val="bg1"/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3500" smtClean="0"/>
              <a:t>He meets a beautiful dancer girl ________ and falls in love with her.  But, she gives a video of their dance routine to the antagonists _____________ because the leader is her brother.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3500" b="1" smtClean="0">
                <a:solidFill>
                  <a:srgbClr val="FF0000"/>
                </a:solidFill>
              </a:rPr>
              <a:t>Later</a:t>
            </a:r>
            <a:r>
              <a:rPr lang="en-US" altLang="ko-KR" sz="3500" smtClean="0"/>
              <a:t> she regrets</a:t>
            </a:r>
            <a:r>
              <a:rPr lang="zh-CN" altLang="en-US" smtClean="0">
                <a:ea typeface="HY신명조"/>
              </a:rPr>
              <a:t>后悔</a:t>
            </a:r>
            <a:r>
              <a:rPr lang="en-US" altLang="zh-CN" sz="1400" smtClean="0">
                <a:ea typeface="HY신명조"/>
              </a:rPr>
              <a:t>hòuhuǐ</a:t>
            </a:r>
            <a:r>
              <a:rPr lang="en-US" altLang="ko-KR" sz="3500" smtClean="0"/>
              <a:t>this and has an argument</a:t>
            </a:r>
            <a:r>
              <a:rPr lang="ko-KR" altLang="en-US" sz="3500" smtClean="0"/>
              <a:t> 闹翻</a:t>
            </a:r>
            <a:r>
              <a:rPr lang="en-US" altLang="ko-KR" sz="3500" smtClean="0"/>
              <a:t> </a:t>
            </a:r>
            <a:r>
              <a:rPr lang="en-US" altLang="ko-KR" sz="2000" smtClean="0"/>
              <a:t>nào​fān​</a:t>
            </a:r>
            <a:r>
              <a:rPr lang="en-US" altLang="zh-CN" sz="3500" smtClean="0">
                <a:ea typeface="HY신명조"/>
              </a:rPr>
              <a:t> </a:t>
            </a:r>
            <a:r>
              <a:rPr lang="en-US" altLang="ko-KR" sz="3500" smtClean="0"/>
              <a:t>with her new love.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3500" b="1" smtClean="0">
                <a:solidFill>
                  <a:srgbClr val="FF0000"/>
                </a:solidFill>
              </a:rPr>
              <a:t>In the end</a:t>
            </a:r>
            <a:r>
              <a:rPr lang="en-US" altLang="ko-KR" sz="3500" smtClean="0"/>
              <a:t>, they win the big contest and the lovers are reunited.</a:t>
            </a:r>
            <a:endParaRPr lang="ko-KR" altLang="en-US" sz="3500" smtClean="0"/>
          </a:p>
          <a:p>
            <a:pPr eaLnBrk="1" hangingPunct="1">
              <a:lnSpc>
                <a:spcPct val="90000"/>
              </a:lnSpc>
            </a:pPr>
            <a:endParaRPr lang="ko-KR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ko-KR" smtClean="0"/>
              <a:t>Review of ____________</a:t>
            </a:r>
            <a:endParaRPr lang="ko-KR" altLang="en-US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3500" smtClean="0"/>
              <a:t>In this ____________     ___________ movie, the protagonist ___________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ko-KR" sz="3500" smtClean="0"/>
              <a:t>______________________________</a:t>
            </a:r>
          </a:p>
          <a:p>
            <a:pPr eaLnBrk="1" hangingPunct="1"/>
            <a:r>
              <a:rPr lang="en-US" altLang="ko-KR" sz="3500" smtClean="0"/>
              <a:t>The antagonist _____________</a:t>
            </a:r>
          </a:p>
          <a:p>
            <a:pPr eaLnBrk="1" hangingPunct="1"/>
            <a:r>
              <a:rPr lang="en-US" altLang="ko-KR" sz="3500" smtClean="0"/>
              <a:t>The conflict_______________</a:t>
            </a:r>
          </a:p>
          <a:p>
            <a:pPr eaLnBrk="1" hangingPunct="1"/>
            <a:r>
              <a:rPr lang="en-US" altLang="ko-KR" sz="3500" smtClean="0"/>
              <a:t>In the end, the _____________.</a:t>
            </a:r>
          </a:p>
          <a:p>
            <a:pPr eaLnBrk="1" hangingPunct="1"/>
            <a:endParaRPr lang="en-US" altLang="ko-KR" sz="3500" smtClean="0"/>
          </a:p>
          <a:p>
            <a:pPr eaLnBrk="1" hangingPunct="1"/>
            <a:endParaRPr lang="ko-KR" altLang="en-US" sz="35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229</TotalTime>
  <Words>331</Words>
  <Application>Microsoft Office PowerPoint</Application>
  <PresentationFormat>全屏显示(4:3)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演示文稿设计模板</vt:lpstr>
      </vt:variant>
      <vt:variant>
        <vt:i4>4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Arial</vt:lpstr>
      <vt:lpstr>宋体</vt:lpstr>
      <vt:lpstr>HY신명조</vt:lpstr>
      <vt:lpstr>Calibri</vt:lpstr>
      <vt:lpstr>HY중고딕</vt:lpstr>
      <vt:lpstr>Constantia</vt:lpstr>
      <vt:lpstr>Wingdings 2</vt:lpstr>
      <vt:lpstr>맑은 고딕</vt:lpstr>
      <vt:lpstr>Flow</vt:lpstr>
      <vt:lpstr>Flow</vt:lpstr>
      <vt:lpstr>Flow</vt:lpstr>
      <vt:lpstr>Flow</vt:lpstr>
      <vt:lpstr>幻灯片 1</vt:lpstr>
      <vt:lpstr>1. What is the genre类型? </vt:lpstr>
      <vt:lpstr>How to write it…</vt:lpstr>
      <vt:lpstr>The Protagonist 主人公zhǔ​rén​gōng​ </vt:lpstr>
      <vt:lpstr>Sample review</vt:lpstr>
      <vt:lpstr>幻灯片 6</vt:lpstr>
      <vt:lpstr>幻灯片 7</vt:lpstr>
      <vt:lpstr>After that…</vt:lpstr>
      <vt:lpstr>Review of ____________</vt:lpstr>
      <vt:lpstr>Review 2011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Movie Reviews</dc:title>
  <dc:creator>hp</dc:creator>
  <cp:lastModifiedBy>Tiger</cp:lastModifiedBy>
  <cp:revision>18</cp:revision>
  <dcterms:created xsi:type="dcterms:W3CDTF">2011-07-07T13:17:50Z</dcterms:created>
  <dcterms:modified xsi:type="dcterms:W3CDTF">2011-12-20T06:41:01Z</dcterms:modified>
</cp:coreProperties>
</file>