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44B5-0FD2-479F-8129-28A7FB3CA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ECB54-CFB1-4D0D-9052-9200D9895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4EB78-D849-44E2-B7D1-9C96185F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22F-F71B-449C-9C49-BBEB904247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A1332-7CD8-4DDB-8BA7-136699B6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8F13F-1981-488D-959C-7ECA36F6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69B-0484-438B-B174-A18CCF96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8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E635A-F06F-4EE6-A7B0-F6AD5CDD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41E65-1EC8-4BF2-B9BA-D22A69243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AF69F-DF6C-4738-A804-5C95EF0B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22F-F71B-449C-9C49-BBEB904247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BFF6E-8B80-4E31-B05B-2E826297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41104-11AE-41D2-BABA-8662BCC0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69B-0484-438B-B174-A18CCF96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9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6DA26-B6F0-4D91-BEE2-C213DE5E0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D6E5E-137B-4F0F-9AEE-B0C2A497F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9BE9-F664-4B05-8BDE-A89EA296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22F-F71B-449C-9C49-BBEB904247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99E1-DCF2-4CE9-812C-206CE1D8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66D88-4FC0-47DF-942B-66C46F39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69B-0484-438B-B174-A18CCF96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0DC3-35F0-4089-A219-E3B8C4E3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DD918-7166-4243-B3B5-71F33F298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2D67-886E-4096-B516-16FFFC77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22F-F71B-449C-9C49-BBEB904247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BAD1C-BE5B-44B7-A770-00B4D9A2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7C4E8-C314-4297-8ED4-23E5C363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69B-0484-438B-B174-A18CCF96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4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E1DB-A82E-43E7-A213-357FD214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88939-B99A-4252-A65B-78F3DE90C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98BC1-5913-41AE-9282-10764875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22F-F71B-449C-9C49-BBEB904247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F3B5F-A03E-47AD-B2C1-22D3D9EF3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AFF2C-22CF-448F-99D2-60FEBDDE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69B-0484-438B-B174-A18CCF96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085E-BBD2-43E6-A89C-C34208F8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0D0DC-33BD-4A41-824F-BE33384B4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3EFDF-F5FE-4FC3-A3BE-CD412031F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41F11-30D5-449A-BB07-7D3459BB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22F-F71B-449C-9C49-BBEB904247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F3EAA-ECFA-406F-BB2E-ACC30E11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EA335-130A-417F-BAFF-499AB10F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69B-0484-438B-B174-A18CCF96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04CA-D908-4F45-9C4A-E1E66C20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D3023-F995-413B-8FF0-9DE63DC13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422F6-C6FF-47E0-AA00-87DCD76E6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1949C-46E7-4D0D-AAC5-8BA28528D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E5025-00B3-40D3-936C-41E7A2B27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0ACF0-982B-4973-AA0C-5BB281DB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22F-F71B-449C-9C49-BBEB904247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A93BB2-07E5-463C-AA6C-6AE6EBB1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5B44C1-3BC3-44F5-B5B7-73493008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69B-0484-438B-B174-A18CCF96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A378-E0B1-45D3-8EE3-75DD3C61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EE8449-00A2-4DAD-82DE-7F0FB853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22F-F71B-449C-9C49-BBEB904247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5ACEC-D6CE-4978-A584-7F7EA599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7D3D2-DBAD-41B0-9C64-B6365A83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69B-0484-438B-B174-A18CCF96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A8FF1-6544-4EDE-952A-2ABA83C0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22F-F71B-449C-9C49-BBEB904247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21045-0C82-4F18-ADA2-5A30EFF2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1E5F8-7085-4145-A148-D387F16F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69B-0484-438B-B174-A18CCF96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1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FD6C-F9AF-444B-A09A-FD6CA469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DC85F-2A79-4E72-A7B0-8F35E138C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1AC52-816F-405D-82A5-A68E2AD42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03188-DF33-4A4E-B185-0BD82CB6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22F-F71B-449C-9C49-BBEB904247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06C3C-FD56-41C0-8899-D1386912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0879A-7802-4905-93A9-B4E545FA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69B-0484-438B-B174-A18CCF96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5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2F65-A8BD-4233-8552-957B3F43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EB188-E5E7-4374-97F9-E0653A0A9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89FC8-B667-41B1-8FC1-9B85F1C27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151DD-1B34-4D81-976F-CEBDD177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22F-F71B-449C-9C49-BBEB904247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03EFF-C7BE-48AA-88AE-C92B3D28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31B56-4601-44C7-A119-BA34EBAE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D69B-0484-438B-B174-A18CCF96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48F56-2D21-4A3F-8DB2-D6B0D916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8164C-1C13-4FB3-AF4E-980F5C960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FCDD4-27A4-437A-AD5F-DDEB03448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DE22F-F71B-449C-9C49-BBEB9042476E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1A9FA-B147-48C9-AD48-71B292186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E74EC-0620-4CF5-98C3-0E5E2695D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2D69B-0484-438B-B174-A18CCF965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hyperlink" Target="http://blog.sina.com.cn/s/blog_623e668d0100fg4m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061E9-3C6D-40B0-B158-C4582BEA5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05050"/>
            <a:ext cx="6686551" cy="1836166"/>
          </a:xfrm>
        </p:spPr>
        <p:txBody>
          <a:bodyPr>
            <a:normAutofit/>
          </a:bodyPr>
          <a:lstStyle/>
          <a:p>
            <a:r>
              <a:rPr lang="zh-CN" altLang="en-US" sz="5600" dirty="0"/>
              <a:t>武术套路词汇</a:t>
            </a:r>
            <a:br>
              <a:rPr lang="en-US" altLang="zh-CN" dirty="0"/>
            </a:br>
            <a:r>
              <a:rPr lang="en-US" sz="4300" dirty="0"/>
              <a:t>Wushu Taolu Vocabulary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3D8394-94EF-48A3-99F7-E4442C80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E876-4E12-49BD-9203-FBC53642D785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6AA61-B773-46E3-AF8D-FCD0576D4BD7}"/>
              </a:ext>
            </a:extLst>
          </p:cNvPr>
          <p:cNvSpPr txBox="1"/>
          <p:nvPr/>
        </p:nvSpPr>
        <p:spPr>
          <a:xfrm>
            <a:off x="8196262" y="230286"/>
            <a:ext cx="3157538" cy="12464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CN" altLang="en-US" sz="75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套路</a:t>
            </a:r>
            <a:r>
              <a:rPr lang="en-US" altLang="zh-CN" sz="7500" dirty="0">
                <a:solidFill>
                  <a:schemeClr val="bg1"/>
                </a:solidFill>
                <a:latin typeface="Algerian" panose="04020705040A02060702" pitchFamily="82" charset="0"/>
                <a:ea typeface="华文行楷" panose="02010800040101010101" pitchFamily="2" charset="-122"/>
              </a:rPr>
              <a:t>b</a:t>
            </a:r>
            <a:endParaRPr lang="en-US" sz="7500" dirty="0">
              <a:solidFill>
                <a:schemeClr val="bg1"/>
              </a:solidFill>
              <a:latin typeface="Algerian" panose="04020705040A02060702" pitchFamily="82" charset="0"/>
              <a:ea typeface="华文行楷" panose="0201080004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CA8B9-FE2F-4664-9040-E1C4DD933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1476781"/>
            <a:ext cx="4724400" cy="49477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8342C6-EBC4-4DBB-BCB1-6F8D0E95DCEB}"/>
              </a:ext>
            </a:extLst>
          </p:cNvPr>
          <p:cNvSpPr txBox="1"/>
          <p:nvPr/>
        </p:nvSpPr>
        <p:spPr>
          <a:xfrm>
            <a:off x="6953250" y="6444476"/>
            <a:ext cx="515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https://bradenhalterman.net/marten-river/shaolin-kung-fu-techniques-pdf.php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AEFB7C-AF3A-4983-AF31-D41206768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10" y="4141216"/>
            <a:ext cx="2262265" cy="22151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C5F62E-5890-403E-8E6F-FA55E451D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41216"/>
            <a:ext cx="2057400" cy="2216322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431A0FB5-74CA-49F3-BFD9-CC2BBC0601A9}"/>
              </a:ext>
            </a:extLst>
          </p:cNvPr>
          <p:cNvSpPr txBox="1"/>
          <p:nvPr/>
        </p:nvSpPr>
        <p:spPr>
          <a:xfrm>
            <a:off x="1" y="0"/>
            <a:ext cx="6686550" cy="21852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English-Chinese Handbook for Martial Art Coaches</a:t>
            </a:r>
            <a:endParaRPr lang="en-US" sz="18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00050" marR="0" algn="just"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zh-CN" altLang="en-US" sz="4500" dirty="0">
                <a:solidFill>
                  <a:schemeClr val="bg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武术教练中英文手册</a:t>
            </a:r>
            <a:endParaRPr lang="en-US" altLang="zh-CN" sz="45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Calibri" panose="020F0502020204030204" pitchFamily="34" charset="0"/>
            </a:endParaRP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zh-CN" altLang="en-US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草案</a:t>
            </a:r>
            <a:r>
              <a:rPr lang="en-US" altLang="zh-CN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2019</a:t>
            </a:r>
            <a:r>
              <a:rPr lang="zh-CN" altLang="en-US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年</a:t>
            </a:r>
            <a:r>
              <a:rPr lang="en-US" altLang="zh-CN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9</a:t>
            </a:r>
            <a:r>
              <a:rPr lang="zh-CN" altLang="en-US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月</a:t>
            </a:r>
            <a:r>
              <a:rPr lang="en-US" altLang="zh-CN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14</a:t>
            </a:r>
            <a:r>
              <a:rPr lang="zh-CN" altLang="en-US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日 </a:t>
            </a:r>
            <a:r>
              <a:rPr lang="en-US" altLang="zh-CN" sz="15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     </a:t>
            </a:r>
            <a:r>
              <a:rPr lang="en-US" sz="4000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Calibri" panose="020F0502020204030204" pitchFamily="34" charset="0"/>
              </a:rPr>
              <a:t>PPT 6 B Taolu</a:t>
            </a:r>
            <a:endParaRPr lang="en-US" sz="40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PPT 6_B_Slide 1">
            <a:hlinkClick r:id="" action="ppaction://media"/>
            <a:extLst>
              <a:ext uri="{FF2B5EF4-FFF2-40B4-BE49-F238E27FC236}">
                <a16:creationId xmlns:a16="http://schemas.microsoft.com/office/drawing/2014/main" id="{E8DDE128-2536-41BC-884E-AD36E0A02B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72421" y="14083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7F6D-9A9B-41A5-ABCF-BBD39FF12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457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style boxing </a:t>
            </a:r>
            <a:r>
              <a:rPr lang="zh-CN" sz="4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内家拳</a:t>
            </a:r>
            <a:endParaRPr lang="en-US" sz="40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style boxing </a:t>
            </a:r>
            <a:r>
              <a:rPr lang="zh-CN" sz="4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外家拳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zh-CN" sz="4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柔韧性</a:t>
            </a:r>
            <a:endParaRPr lang="en-US" sz="40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Explosive power</a:t>
            </a:r>
            <a:r>
              <a:rPr lang="zh-CN" sz="4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爆发力</a:t>
            </a:r>
            <a:endParaRPr lang="en-US" sz="40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A341F4-DA9E-4DA7-ABD4-6AC3C1537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武术基本词汇 </a:t>
            </a:r>
            <a:r>
              <a:rPr lang="en-US" b="1" dirty="0">
                <a:solidFill>
                  <a:schemeClr val="bg1"/>
                </a:solidFill>
              </a:rPr>
              <a:t>Wushu basic vocabulary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39BA4-2D11-473A-A4A2-C92E25E1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E876-4E12-49BD-9203-FBC53642D785}" type="slidenum">
              <a:rPr lang="en-US" smtClean="0"/>
              <a:t>10</a:t>
            </a:fld>
            <a:endParaRPr lang="en-US"/>
          </a:p>
        </p:txBody>
      </p:sp>
      <p:pic>
        <p:nvPicPr>
          <p:cNvPr id="2" name="PPT 6_B_Slide 10">
            <a:hlinkClick r:id="" action="ppaction://media"/>
            <a:extLst>
              <a:ext uri="{FF2B5EF4-FFF2-40B4-BE49-F238E27FC236}">
                <a16:creationId xmlns:a16="http://schemas.microsoft.com/office/drawing/2014/main" id="{8DB44444-D2AA-458D-9783-54FC955D9C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5750" y="2139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99442-CBD8-49DD-83C1-AA73B9738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457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Smash fist </a:t>
            </a:r>
            <a:r>
              <a:rPr lang="zh-CN" sz="4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砸拳</a:t>
            </a:r>
            <a:endParaRPr lang="en-US" sz="40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Chop fist </a:t>
            </a:r>
            <a:r>
              <a:rPr lang="zh-CN" sz="4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劈拳</a:t>
            </a:r>
            <a:endParaRPr lang="en-US" sz="40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Punch fist </a:t>
            </a:r>
            <a:r>
              <a:rPr lang="zh-CN" sz="4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冲拳</a:t>
            </a:r>
            <a:endParaRPr lang="en-US" sz="40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 palm </a:t>
            </a:r>
            <a:r>
              <a:rPr lang="zh-CN" sz="4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推掌</a:t>
            </a:r>
            <a:endParaRPr lang="en-US" sz="40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BD3E10-8A02-4300-AAB2-CC23663B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武术基本词汇 </a:t>
            </a:r>
            <a:r>
              <a:rPr lang="en-US" b="1" dirty="0">
                <a:solidFill>
                  <a:schemeClr val="bg1"/>
                </a:solidFill>
              </a:rPr>
              <a:t>Wushu basic vocabulary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BF7AA-F4EA-4547-A4DB-B1849B3B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E876-4E12-49BD-9203-FBC53642D785}" type="slidenum">
              <a:rPr lang="en-US" smtClean="0"/>
              <a:t>11</a:t>
            </a:fld>
            <a:endParaRPr lang="en-US"/>
          </a:p>
        </p:txBody>
      </p:sp>
      <p:pic>
        <p:nvPicPr>
          <p:cNvPr id="2" name="PPT 6_B_Slide 11">
            <a:hlinkClick r:id="" action="ppaction://media"/>
            <a:extLst>
              <a:ext uri="{FF2B5EF4-FFF2-40B4-BE49-F238E27FC236}">
                <a16:creationId xmlns:a16="http://schemas.microsoft.com/office/drawing/2014/main" id="{D269FDC3-1C58-436A-875B-57848C324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75800" y="27305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B0E0-5A9D-4281-A297-DC1A02A7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776"/>
            <a:ext cx="10515600" cy="925512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描述速度 </a:t>
            </a:r>
            <a:r>
              <a:rPr lang="en-US" b="1" dirty="0">
                <a:solidFill>
                  <a:schemeClr val="bg1"/>
                </a:solidFill>
              </a:rPr>
              <a:t>Describing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F9730-A15A-478F-ACC6-3FFBB3FB3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349374"/>
            <a:ext cx="10515600" cy="5070475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非常慢</a:t>
            </a:r>
            <a:r>
              <a:rPr lang="en-US" altLang="zh-CN" sz="4000" dirty="0"/>
              <a:t>-</a:t>
            </a:r>
            <a:r>
              <a:rPr lang="zh-CN" altLang="en-US" sz="4000" dirty="0"/>
              <a:t>好像你的身体浸在水里  </a:t>
            </a:r>
            <a:r>
              <a:rPr lang="en-US" sz="4000" dirty="0"/>
              <a:t>Very slow – as if your body is immersed in water</a:t>
            </a:r>
          </a:p>
          <a:p>
            <a:r>
              <a:rPr lang="zh-CN" altLang="en-US" sz="4000" dirty="0"/>
              <a:t>慢 </a:t>
            </a:r>
            <a:r>
              <a:rPr lang="en-US" sz="4000" dirty="0"/>
              <a:t>Slow</a:t>
            </a:r>
          </a:p>
          <a:p>
            <a:r>
              <a:rPr lang="zh-CN" altLang="en-US" sz="4000" dirty="0"/>
              <a:t>中速 </a:t>
            </a:r>
            <a:r>
              <a:rPr lang="en-US" sz="4000" dirty="0"/>
              <a:t>Medium speed</a:t>
            </a:r>
          </a:p>
          <a:p>
            <a:r>
              <a:rPr lang="zh-CN" altLang="en-US" sz="4000" dirty="0"/>
              <a:t>快  </a:t>
            </a:r>
            <a:r>
              <a:rPr lang="en-US" sz="4000" dirty="0"/>
              <a:t>Fast </a:t>
            </a:r>
          </a:p>
          <a:p>
            <a:r>
              <a:rPr lang="zh-CN" altLang="en-US" sz="4000" dirty="0"/>
              <a:t>非常快 </a:t>
            </a:r>
            <a:r>
              <a:rPr lang="en-US" sz="4000" dirty="0"/>
              <a:t>Very fast</a:t>
            </a:r>
          </a:p>
          <a:p>
            <a:r>
              <a:rPr lang="zh-CN" altLang="en-US" sz="4000" dirty="0"/>
              <a:t>闪电速度 </a:t>
            </a:r>
            <a:r>
              <a:rPr lang="en-US" sz="4000" dirty="0"/>
              <a:t>Lightning Speed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896AE-7C1A-4158-83FA-E1A109FC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E876-4E12-49BD-9203-FBC53642D785}" type="slidenum">
              <a:rPr lang="en-US" smtClean="0"/>
              <a:t>12</a:t>
            </a:fld>
            <a:endParaRPr lang="en-US"/>
          </a:p>
        </p:txBody>
      </p:sp>
      <p:pic>
        <p:nvPicPr>
          <p:cNvPr id="5" name="PPT 6_B_Slide 12">
            <a:hlinkClick r:id="" action="ppaction://media"/>
            <a:extLst>
              <a:ext uri="{FF2B5EF4-FFF2-40B4-BE49-F238E27FC236}">
                <a16:creationId xmlns:a16="http://schemas.microsoft.com/office/drawing/2014/main" id="{DFA146AA-2CE5-4439-B318-2D3AC934D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64725" y="2654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97E5-FA3C-4AAB-910C-3F77C3B6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4b.</a:t>
            </a:r>
            <a:r>
              <a:rPr lang="zh-CN" sz="44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腾空动作：</a:t>
            </a:r>
            <a:r>
              <a:rPr lang="en-US" sz="44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Advanced Movements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D3B9-D597-4CEA-893F-B1DE31DBA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13779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旋子</a:t>
            </a:r>
            <a:r>
              <a:rPr lang="en-US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- butterfly spinning</a:t>
            </a:r>
            <a:endParaRPr lang="en-US" sz="3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13779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旋子转体一圈</a:t>
            </a:r>
            <a:r>
              <a:rPr lang="en-US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360⁰</a:t>
            </a:r>
            <a:r>
              <a:rPr lang="en-US" sz="35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- </a:t>
            </a:r>
            <a:r>
              <a:rPr lang="en-US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360 degrees butterfly spinning</a:t>
            </a:r>
            <a:endParaRPr lang="en-US" sz="3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13779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侧空翻</a:t>
            </a:r>
            <a:r>
              <a:rPr lang="en-US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- side flip</a:t>
            </a:r>
            <a:endParaRPr lang="en-US" sz="3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A92D1-B3C8-43A7-82AF-8778AC29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E876-4E12-49BD-9203-FBC53642D785}" type="slidenum">
              <a:rPr lang="en-US" smtClean="0"/>
              <a:t>2</a:t>
            </a:fld>
            <a:endParaRPr lang="en-US"/>
          </a:p>
        </p:txBody>
      </p:sp>
      <p:pic>
        <p:nvPicPr>
          <p:cNvPr id="5" name="PPT 6_B_Slide 2">
            <a:hlinkClick r:id="" action="ppaction://media"/>
            <a:extLst>
              <a:ext uri="{FF2B5EF4-FFF2-40B4-BE49-F238E27FC236}">
                <a16:creationId xmlns:a16="http://schemas.microsoft.com/office/drawing/2014/main" id="{EDE2238D-B134-49CA-B238-E1E3E9E349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31475" y="8247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69D1-3818-4B5A-95EE-14404519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4c.</a:t>
            </a:r>
            <a:r>
              <a:rPr lang="zh-CN" sz="44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腾空动作：</a:t>
            </a:r>
            <a:r>
              <a:rPr lang="en-US" sz="44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Advanced Movements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9FD6F-9CAD-4B52-936F-94FEE7692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13779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侧空翻转体</a:t>
            </a:r>
            <a:r>
              <a:rPr lang="en-US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- side flip rotating 360 degrees</a:t>
            </a:r>
            <a:endParaRPr lang="en-US" sz="3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13779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后空翻</a:t>
            </a:r>
            <a:r>
              <a:rPr lang="en-US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- back aerial</a:t>
            </a:r>
            <a:endParaRPr lang="en-US" sz="3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13779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前空翻</a:t>
            </a:r>
            <a:r>
              <a:rPr lang="en-US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- front aerial</a:t>
            </a:r>
            <a:endParaRPr lang="en-US" sz="3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CCC52-8869-4DF7-96A4-C09D1375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E876-4E12-49BD-9203-FBC53642D785}" type="slidenum">
              <a:rPr lang="en-US" smtClean="0"/>
              <a:t>3</a:t>
            </a:fld>
            <a:endParaRPr lang="en-US"/>
          </a:p>
        </p:txBody>
      </p:sp>
      <p:pic>
        <p:nvPicPr>
          <p:cNvPr id="5" name="PPT 6_B_Slide 3">
            <a:hlinkClick r:id="" action="ppaction://media"/>
            <a:extLst>
              <a:ext uri="{FF2B5EF4-FFF2-40B4-BE49-F238E27FC236}">
                <a16:creationId xmlns:a16="http://schemas.microsoft.com/office/drawing/2014/main" id="{C80DD8E0-A83C-4A0E-B194-94A7D5D67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79075" y="681037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58FE2-BEF6-4857-8FCA-46117BE37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7" y="2863850"/>
            <a:ext cx="3214688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E1AE-DDD7-480B-A6B9-9259B9DB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4d.</a:t>
            </a:r>
            <a:r>
              <a:rPr lang="zh-CN" sz="44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腾空动作：</a:t>
            </a:r>
            <a:r>
              <a:rPr lang="en-US" sz="44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Advanced Movements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5E11E-5B09-4B55-A6BB-62188097E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13779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后手翻</a:t>
            </a:r>
            <a:r>
              <a:rPr lang="en-US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- Back handspring</a:t>
            </a:r>
            <a:endParaRPr lang="en-US" sz="3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13779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空手翻</a:t>
            </a:r>
            <a:r>
              <a:rPr lang="en-US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- no hand cartwheels </a:t>
            </a:r>
            <a:endParaRPr lang="en-US" sz="3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13779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侧空翻</a:t>
            </a:r>
            <a:r>
              <a:rPr lang="en-US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- aerial cartwheels</a:t>
            </a:r>
            <a:endParaRPr lang="en-US" sz="3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B2E8A-11DA-4B03-B2DA-5A2FB7EB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E876-4E12-49BD-9203-FBC53642D78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37A83-ED6E-4377-AE74-D75714E0C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12" y="1352550"/>
            <a:ext cx="2466975" cy="1847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FE1297-86A1-4C70-BA6A-4B289B48A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7" y="4554538"/>
            <a:ext cx="2857500" cy="1600200"/>
          </a:xfrm>
          <a:prstGeom prst="rect">
            <a:avLst/>
          </a:prstGeom>
        </p:spPr>
      </p:pic>
      <p:pic>
        <p:nvPicPr>
          <p:cNvPr id="9" name="PPT 6_B_Slide 4">
            <a:hlinkClick r:id="" action="ppaction://media"/>
            <a:extLst>
              <a:ext uri="{FF2B5EF4-FFF2-40B4-BE49-F238E27FC236}">
                <a16:creationId xmlns:a16="http://schemas.microsoft.com/office/drawing/2014/main" id="{22E81044-39C2-4051-B9DD-4A00D82306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7400" y="824706"/>
            <a:ext cx="4064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4C8113-0EFD-4B8F-9381-0702EDDC05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65" y="3914775"/>
            <a:ext cx="328506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3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3E15E-0622-47F6-B9CE-D811915D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5a. </a:t>
            </a:r>
            <a:r>
              <a:rPr lang="zh-CN" sz="44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南拳步型</a:t>
            </a:r>
            <a:r>
              <a:rPr lang="zh-CN" sz="4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Nanquan step type</a:t>
            </a:r>
            <a:br>
              <a:rPr lang="en-US" sz="4400" dirty="0">
                <a:effectLst/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7B65-F6B5-4803-B2AE-52C4B4DEA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13779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半马步</a:t>
            </a:r>
            <a:r>
              <a:rPr lang="en-US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-- semi-horse riding stance </a:t>
            </a:r>
            <a:endParaRPr lang="en-US" sz="3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13779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骑龙步</a:t>
            </a:r>
            <a:r>
              <a:rPr lang="en-US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-- dragon-riding stance</a:t>
            </a:r>
            <a:endParaRPr lang="en-US" sz="3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13779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跪</a:t>
            </a:r>
            <a:r>
              <a:rPr lang="zh-CN" sz="3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步</a:t>
            </a:r>
            <a:r>
              <a:rPr lang="en-US" sz="3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-- squatting stance </a:t>
            </a:r>
            <a:endParaRPr lang="en-US" sz="3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033A8-9C1A-4EC6-9AC4-EC1178B3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E876-4E12-49BD-9203-FBC53642D785}" type="slidenum">
              <a:rPr lang="en-US" smtClean="0"/>
              <a:t>5</a:t>
            </a:fld>
            <a:endParaRPr lang="en-US"/>
          </a:p>
        </p:txBody>
      </p:sp>
      <p:pic>
        <p:nvPicPr>
          <p:cNvPr id="5" name="PPT 6_B_Slide 5">
            <a:hlinkClick r:id="" action="ppaction://media"/>
            <a:extLst>
              <a:ext uri="{FF2B5EF4-FFF2-40B4-BE49-F238E27FC236}">
                <a16:creationId xmlns:a16="http://schemas.microsoft.com/office/drawing/2014/main" id="{3CB23143-68B3-4892-AA2A-254E83411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93325" y="6215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1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9907-ED3C-445D-B783-AECC6C01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5b. </a:t>
            </a:r>
            <a:r>
              <a:rPr lang="zh-CN" sz="44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南拳步型</a:t>
            </a:r>
            <a:r>
              <a:rPr lang="zh-CN" sz="4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Nanquan step type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73C0-0BC0-4AA2-BDCA-02D1E57D8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13779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4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单蝶步</a:t>
            </a:r>
            <a:r>
              <a:rPr lang="en-US" sz="4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-- single fold step</a:t>
            </a:r>
            <a:endParaRPr lang="en-US" sz="40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13779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4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麒麟步</a:t>
            </a:r>
            <a:r>
              <a:rPr lang="en-US" sz="4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-- </a:t>
            </a:r>
            <a:r>
              <a:rPr lang="en-US" sz="40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qilin</a:t>
            </a:r>
            <a:r>
              <a:rPr lang="en-US" sz="4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step</a:t>
            </a:r>
            <a:endParaRPr lang="en-US" sz="40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13779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sz="4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虚步</a:t>
            </a:r>
            <a:r>
              <a:rPr lang="en-US" sz="40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-- empty step</a:t>
            </a:r>
            <a:endParaRPr lang="en-US" sz="40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E2E02-B250-449D-90BE-E959FF74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E876-4E12-49BD-9203-FBC53642D785}" type="slidenum">
              <a:rPr lang="en-US" smtClean="0"/>
              <a:t>6</a:t>
            </a:fld>
            <a:endParaRPr lang="en-US"/>
          </a:p>
        </p:txBody>
      </p:sp>
      <p:pic>
        <p:nvPicPr>
          <p:cNvPr id="5" name="PPT 6_B_Slide 6">
            <a:hlinkClick r:id="" action="ppaction://media"/>
            <a:extLst>
              <a:ext uri="{FF2B5EF4-FFF2-40B4-BE49-F238E27FC236}">
                <a16:creationId xmlns:a16="http://schemas.microsoft.com/office/drawing/2014/main" id="{F786785F-88DE-4297-8845-0A6B0E9F4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79050" y="10279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D655-94C4-42F1-96A6-863732D9AA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武术基本词汇 </a:t>
            </a:r>
            <a:r>
              <a:rPr lang="en-US" b="1" dirty="0">
                <a:solidFill>
                  <a:schemeClr val="bg1"/>
                </a:solidFill>
              </a:rPr>
              <a:t>Wushu basic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81EB5-B169-44BB-9D1F-905B79A58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5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Wushu competition routines</a:t>
            </a:r>
            <a:r>
              <a:rPr lang="zh-CN" sz="5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武术竞赛套路</a:t>
            </a:r>
            <a:endParaRPr lang="en-US" sz="5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5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Wushu traditional routines</a:t>
            </a:r>
            <a:r>
              <a:rPr lang="zh-CN" sz="5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武术传统套路</a:t>
            </a:r>
            <a:endParaRPr lang="en-US" sz="5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5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Wushu morality </a:t>
            </a:r>
            <a:r>
              <a:rPr lang="zh-CN" sz="5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武德</a:t>
            </a:r>
            <a:endParaRPr lang="en-US" sz="5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5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Fist palm salute</a:t>
            </a:r>
            <a:r>
              <a:rPr lang="zh-CN" sz="5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抱拳礼</a:t>
            </a:r>
            <a:endParaRPr lang="en-US" sz="5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AE200-4125-4E66-9895-7126066D1439}"/>
              </a:ext>
            </a:extLst>
          </p:cNvPr>
          <p:cNvSpPr txBox="1"/>
          <p:nvPr/>
        </p:nvSpPr>
        <p:spPr>
          <a:xfrm>
            <a:off x="838200" y="1762124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这些翻译来自</a:t>
            </a:r>
            <a:r>
              <a:rPr lang="en-US" dirty="0"/>
              <a:t>These translations from: </a:t>
            </a:r>
            <a:r>
              <a:rPr lang="en-US" b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hlinkClick r:id="rId4"/>
              </a:rPr>
              <a:t>http://blog.sina.com.cn/s/blog_623e668d0100fg4m.html</a:t>
            </a:r>
            <a:endParaRPr lang="en-US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D9A56-1AF2-4EB7-B230-555AA5FDF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1762124"/>
            <a:ext cx="685800" cy="5143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96586-B4ED-401B-855E-DC6A7D1B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E876-4E12-49BD-9203-FBC53642D785}" type="slidenum">
              <a:rPr lang="en-US" smtClean="0"/>
              <a:t>7</a:t>
            </a:fld>
            <a:endParaRPr lang="en-US"/>
          </a:p>
        </p:txBody>
      </p:sp>
      <p:pic>
        <p:nvPicPr>
          <p:cNvPr id="5" name="PPT 6_B_Slide 7">
            <a:hlinkClick r:id="" action="ppaction://media"/>
            <a:extLst>
              <a:ext uri="{FF2B5EF4-FFF2-40B4-BE49-F238E27FC236}">
                <a16:creationId xmlns:a16="http://schemas.microsoft.com/office/drawing/2014/main" id="{228133B8-8EF2-4C11-A3E2-FE780E0E09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5025" y="31495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757EE-D4AB-4FAF-8A6F-05A92A3D0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Shadow boxing </a:t>
            </a:r>
            <a:r>
              <a:rPr lang="zh-CN" sz="4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太极拳</a:t>
            </a:r>
            <a:endParaRPr lang="en-US" sz="4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 fist </a:t>
            </a:r>
            <a:r>
              <a:rPr lang="zh-CN" sz="4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长拳</a:t>
            </a:r>
            <a:endParaRPr lang="en-US" sz="4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Southern fist </a:t>
            </a:r>
            <a:r>
              <a:rPr lang="zh-CN" sz="4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南拳</a:t>
            </a:r>
            <a:endParaRPr lang="en-US" sz="4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Sword play </a:t>
            </a:r>
            <a:r>
              <a:rPr lang="zh-CN" sz="4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剑术</a:t>
            </a:r>
            <a:endParaRPr lang="en-US" sz="4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Broadsword play </a:t>
            </a:r>
            <a:r>
              <a:rPr lang="zh-CN" sz="4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刀术</a:t>
            </a:r>
            <a:endParaRPr lang="en-US" sz="4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Staff </a:t>
            </a:r>
            <a:r>
              <a:rPr lang="zh-CN" sz="4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棍术</a:t>
            </a:r>
            <a:endParaRPr lang="en-US" sz="4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D02F67-AF09-454A-9BB1-83A927D0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武术基本词汇 </a:t>
            </a:r>
            <a:r>
              <a:rPr lang="en-US" b="1" dirty="0">
                <a:solidFill>
                  <a:schemeClr val="bg1"/>
                </a:solidFill>
              </a:rPr>
              <a:t>Wushu basic vocabulary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B6CEC-5285-485F-877F-4F15AA5D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E876-4E12-49BD-9203-FBC53642D785}" type="slidenum">
              <a:rPr lang="en-US" smtClean="0"/>
              <a:t>8</a:t>
            </a:fld>
            <a:endParaRPr lang="en-US"/>
          </a:p>
        </p:txBody>
      </p:sp>
      <p:pic>
        <p:nvPicPr>
          <p:cNvPr id="2" name="PPT 6_B_Slide 8">
            <a:hlinkClick r:id="" action="ppaction://media"/>
            <a:extLst>
              <a:ext uri="{FF2B5EF4-FFF2-40B4-BE49-F238E27FC236}">
                <a16:creationId xmlns:a16="http://schemas.microsoft.com/office/drawing/2014/main" id="{7A8D32FD-55FE-4CA6-BEB6-89493A674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64750" y="2501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9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7185B-6540-43A9-9E8B-53BB0C6F6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Spear </a:t>
            </a:r>
            <a:r>
              <a:rPr lang="zh-CN" sz="4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枪术</a:t>
            </a:r>
            <a:endParaRPr lang="en-US" sz="4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Nunchakus</a:t>
            </a:r>
            <a:r>
              <a:rPr lang="zh-CN" sz="4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双截棍</a:t>
            </a:r>
            <a:endParaRPr lang="en-US" sz="4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three-section staff (cudgel) </a:t>
            </a:r>
            <a:r>
              <a:rPr lang="zh-CN" sz="4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三节棍</a:t>
            </a:r>
            <a:endParaRPr lang="en-US" sz="4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nine-section whip</a:t>
            </a:r>
            <a:r>
              <a:rPr lang="zh-CN" sz="45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九节鞭</a:t>
            </a:r>
            <a:endParaRPr lang="en-US" sz="4500" dirty="0">
              <a:effectLst/>
              <a:latin typeface="Book Antiqua" panose="020406020503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5F5F66-4453-4F9E-B75D-E284781C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武术基本词汇 </a:t>
            </a:r>
            <a:r>
              <a:rPr lang="en-US" b="1" dirty="0">
                <a:solidFill>
                  <a:schemeClr val="bg1"/>
                </a:solidFill>
              </a:rPr>
              <a:t>Wushu basic vocabulary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A3972-8CC3-4D03-A2DC-85F9BA72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E876-4E12-49BD-9203-FBC53642D785}" type="slidenum">
              <a:rPr lang="en-US" smtClean="0"/>
              <a:t>9</a:t>
            </a:fld>
            <a:endParaRPr lang="en-US"/>
          </a:p>
        </p:txBody>
      </p:sp>
      <p:pic>
        <p:nvPicPr>
          <p:cNvPr id="2" name="PPT 6_B_Slide 9">
            <a:hlinkClick r:id="" action="ppaction://media"/>
            <a:extLst>
              <a:ext uri="{FF2B5EF4-FFF2-40B4-BE49-F238E27FC236}">
                <a16:creationId xmlns:a16="http://schemas.microsoft.com/office/drawing/2014/main" id="{FBEEA014-EAB9-40BE-97C8-D8F420C0CF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20300" y="2263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359</Words>
  <Application>Microsoft Office PowerPoint</Application>
  <PresentationFormat>Widescreen</PresentationFormat>
  <Paragraphs>74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华文新魏</vt:lpstr>
      <vt:lpstr>华文行楷</vt:lpstr>
      <vt:lpstr>宋体</vt:lpstr>
      <vt:lpstr>Algerian</vt:lpstr>
      <vt:lpstr>Arial</vt:lpstr>
      <vt:lpstr>Book Antiqua</vt:lpstr>
      <vt:lpstr>Calibri</vt:lpstr>
      <vt:lpstr>Calibri Light</vt:lpstr>
      <vt:lpstr>Office Theme</vt:lpstr>
      <vt:lpstr>武术套路词汇 Wushu Taolu Vocabulary </vt:lpstr>
      <vt:lpstr>4b.腾空动作：Advanced Movements</vt:lpstr>
      <vt:lpstr>4c.腾空动作：Advanced Movements</vt:lpstr>
      <vt:lpstr>4d.腾空动作：Advanced Movements</vt:lpstr>
      <vt:lpstr>5a. 南拳步型 Nanquan step type </vt:lpstr>
      <vt:lpstr>5b. 南拳步型 Nanquan step type</vt:lpstr>
      <vt:lpstr>武术基本词汇 Wushu basic vocabulary</vt:lpstr>
      <vt:lpstr>武术基本词汇 Wushu basic vocabulary</vt:lpstr>
      <vt:lpstr>武术基本词汇 Wushu basic vocabulary</vt:lpstr>
      <vt:lpstr>武术基本词汇 Wushu basic vocabulary</vt:lpstr>
      <vt:lpstr>武术基本词汇 Wushu basic vocabulary</vt:lpstr>
      <vt:lpstr>描述速度 Describing speed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6 武术套路词汇 Wushu Taolu Vocabulary</dc:title>
  <dc:creator>Gregory Brundage</dc:creator>
  <cp:lastModifiedBy>Gregory Brundage</cp:lastModifiedBy>
  <cp:revision>8</cp:revision>
  <dcterms:created xsi:type="dcterms:W3CDTF">2020-09-14T06:59:14Z</dcterms:created>
  <dcterms:modified xsi:type="dcterms:W3CDTF">2020-09-20T14:35:02Z</dcterms:modified>
</cp:coreProperties>
</file>