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C7D85-F655-4AD3-93B9-0691F7D716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9C9B257-D5AD-4840-9260-A75D437EA044}">
      <dgm:prSet phldrT="[Text]" custT="1"/>
      <dgm:spPr/>
      <dgm:t>
        <a:bodyPr/>
        <a:lstStyle/>
        <a:p>
          <a:pPr latinLnBrk="1"/>
          <a:r>
            <a:rPr lang="en-US" altLang="ko-KR" sz="4000" b="1" dirty="0" smtClean="0">
              <a:solidFill>
                <a:schemeClr val="tx1"/>
              </a:solidFill>
            </a:rPr>
            <a:t>Anthropology</a:t>
          </a:r>
          <a:endParaRPr lang="ko-KR" altLang="en-US" sz="4000" b="1" dirty="0">
            <a:solidFill>
              <a:schemeClr val="tx1"/>
            </a:solidFill>
          </a:endParaRPr>
        </a:p>
      </dgm:t>
    </dgm:pt>
    <dgm:pt modelId="{E560FB99-F7F3-4EB4-8C2F-BC1301E399C2}" type="parTrans" cxnId="{B71D20B4-9964-42DC-92C1-F37AAE6009EF}">
      <dgm:prSet/>
      <dgm:spPr/>
      <dgm:t>
        <a:bodyPr/>
        <a:lstStyle/>
        <a:p>
          <a:pPr latinLnBrk="1"/>
          <a:endParaRPr lang="ko-KR" altLang="en-US"/>
        </a:p>
      </dgm:t>
    </dgm:pt>
    <dgm:pt modelId="{93BEB911-125A-4DCB-A4D6-D9E82F1ECE3D}" type="sibTrans" cxnId="{B71D20B4-9964-42DC-92C1-F37AAE6009EF}">
      <dgm:prSet/>
      <dgm:spPr/>
      <dgm:t>
        <a:bodyPr/>
        <a:lstStyle/>
        <a:p>
          <a:pPr latinLnBrk="1"/>
          <a:endParaRPr lang="ko-KR" altLang="en-US"/>
        </a:p>
      </dgm:t>
    </dgm:pt>
    <dgm:pt modelId="{D3BC408A-60CA-4A4A-9E1C-F027D7A1175F}">
      <dgm:prSet phldrT="[Text]" custT="1"/>
      <dgm:spPr/>
      <dgm:t>
        <a:bodyPr/>
        <a:lstStyle/>
        <a:p>
          <a:pPr latinLnBrk="1"/>
          <a:r>
            <a:rPr lang="en-US" altLang="ko-KR" sz="3500" b="1" smtClean="0">
              <a:solidFill>
                <a:srgbClr val="FF0000"/>
              </a:solidFill>
            </a:rPr>
            <a:t>Cultural</a:t>
          </a:r>
          <a:endParaRPr lang="en-US" altLang="ko-KR" sz="3500" b="1" dirty="0" smtClean="0">
            <a:solidFill>
              <a:srgbClr val="FF0000"/>
            </a:solidFill>
          </a:endParaRPr>
        </a:p>
        <a:p>
          <a:pPr latinLnBrk="1"/>
          <a:r>
            <a:rPr lang="en-US" altLang="ko-KR" sz="1700" b="1" dirty="0" smtClean="0">
              <a:solidFill>
                <a:srgbClr val="FF0000"/>
              </a:solidFill>
            </a:rPr>
            <a:t> </a:t>
          </a:r>
          <a:r>
            <a:rPr lang="en-US" altLang="ko-KR" sz="2500" b="1" dirty="0" smtClean="0">
              <a:solidFill>
                <a:srgbClr val="FF0000"/>
              </a:solidFill>
            </a:rPr>
            <a:t>=</a:t>
          </a:r>
          <a:r>
            <a:rPr lang="en-US" altLang="ko-KR" sz="1700" b="1" dirty="0" smtClean="0">
              <a:solidFill>
                <a:srgbClr val="FF0000"/>
              </a:solidFill>
            </a:rPr>
            <a:t> </a:t>
          </a:r>
          <a:r>
            <a:rPr lang="en-US" altLang="ko-KR" sz="3500" b="1" dirty="0" smtClean="0">
              <a:solidFill>
                <a:srgbClr val="FF0000"/>
              </a:solidFill>
            </a:rPr>
            <a:t>Social</a:t>
          </a:r>
        </a:p>
        <a:p>
          <a:pPr latinLnBrk="1"/>
          <a:r>
            <a:rPr lang="en-US" altLang="ko-KR" sz="2500" b="1" dirty="0" err="1" smtClean="0">
              <a:solidFill>
                <a:srgbClr val="FF0000"/>
              </a:solidFill>
            </a:rPr>
            <a:t>Anthro</a:t>
          </a:r>
          <a:r>
            <a:rPr lang="en-US" altLang="ko-KR" sz="2500" b="1" dirty="0" smtClean="0">
              <a:solidFill>
                <a:srgbClr val="FF0000"/>
              </a:solidFill>
            </a:rPr>
            <a:t>.</a:t>
          </a:r>
        </a:p>
        <a:p>
          <a:pPr latinLnBrk="1"/>
          <a:r>
            <a:rPr lang="ko-KR" altLang="en-US" sz="2500" dirty="0" smtClean="0"/>
            <a:t>文化人类学</a:t>
          </a:r>
          <a:endParaRPr lang="en-US" altLang="ko-KR" sz="2500" b="1" dirty="0" smtClean="0">
            <a:solidFill>
              <a:srgbClr val="FF0000"/>
            </a:solidFill>
          </a:endParaRPr>
        </a:p>
        <a:p>
          <a:pPr latinLnBrk="1"/>
          <a:endParaRPr lang="ko-KR" altLang="en-US" sz="1700" b="1" dirty="0">
            <a:solidFill>
              <a:srgbClr val="FF0000"/>
            </a:solidFill>
          </a:endParaRPr>
        </a:p>
      </dgm:t>
    </dgm:pt>
    <dgm:pt modelId="{9A68260B-ED1D-4906-96CA-D7A1FFD4CFCA}" type="parTrans" cxnId="{41EE8FC2-2258-42AF-83ED-09A4D48B9F91}">
      <dgm:prSet/>
      <dgm:spPr/>
      <dgm:t>
        <a:bodyPr/>
        <a:lstStyle/>
        <a:p>
          <a:pPr latinLnBrk="1"/>
          <a:endParaRPr lang="ko-KR" altLang="en-US"/>
        </a:p>
      </dgm:t>
    </dgm:pt>
    <dgm:pt modelId="{AF2B550A-C824-4B4F-866D-39F2815D2FA7}" type="sibTrans" cxnId="{41EE8FC2-2258-42AF-83ED-09A4D48B9F91}">
      <dgm:prSet/>
      <dgm:spPr/>
      <dgm:t>
        <a:bodyPr/>
        <a:lstStyle/>
        <a:p>
          <a:pPr latinLnBrk="1"/>
          <a:endParaRPr lang="ko-KR" altLang="en-US"/>
        </a:p>
      </dgm:t>
    </dgm:pt>
    <dgm:pt modelId="{E23EB116-BEAB-4F75-A40F-5B91EA8D6AA6}">
      <dgm:prSet phldrT="[Text]" custT="1"/>
      <dgm:spPr/>
      <dgm:t>
        <a:bodyPr/>
        <a:lstStyle/>
        <a:p>
          <a:pPr latinLnBrk="1"/>
          <a:r>
            <a:rPr lang="en-US" altLang="ko-KR" sz="3500" b="1" dirty="0" smtClean="0">
              <a:solidFill>
                <a:srgbClr val="FF0000"/>
              </a:solidFill>
            </a:rPr>
            <a:t>Physical</a:t>
          </a:r>
        </a:p>
        <a:p>
          <a:pPr latinLnBrk="1"/>
          <a:r>
            <a:rPr lang="en-US" altLang="ko-KR" sz="3500" b="1" dirty="0" err="1" smtClean="0">
              <a:solidFill>
                <a:srgbClr val="FF0000"/>
              </a:solidFill>
            </a:rPr>
            <a:t>Anthro</a:t>
          </a:r>
          <a:r>
            <a:rPr lang="en-US" altLang="ko-KR" sz="3500" b="1" dirty="0" smtClean="0">
              <a:solidFill>
                <a:srgbClr val="FF0000"/>
              </a:solidFill>
            </a:rPr>
            <a:t>.</a:t>
          </a:r>
        </a:p>
        <a:p>
          <a:pPr latinLnBrk="1"/>
          <a:r>
            <a:rPr lang="ko-KR" altLang="en-US" sz="2500" b="1" dirty="0" smtClean="0">
              <a:solidFill>
                <a:schemeClr val="accent6">
                  <a:lumMod val="50000"/>
                </a:schemeClr>
              </a:solidFill>
            </a:rPr>
            <a:t>人体人类学</a:t>
          </a:r>
        </a:p>
      </dgm:t>
    </dgm:pt>
    <dgm:pt modelId="{84C51827-4CE6-4FAB-819E-634D77CA4638}" type="parTrans" cxnId="{734ADB63-8793-4E0A-9CEE-80F0744C3A14}">
      <dgm:prSet/>
      <dgm:spPr/>
      <dgm:t>
        <a:bodyPr/>
        <a:lstStyle/>
        <a:p>
          <a:pPr latinLnBrk="1"/>
          <a:endParaRPr lang="ko-KR" altLang="en-US"/>
        </a:p>
      </dgm:t>
    </dgm:pt>
    <dgm:pt modelId="{40C76BB6-52C7-49F0-BAB8-73D24D7193BB}" type="sibTrans" cxnId="{734ADB63-8793-4E0A-9CEE-80F0744C3A14}">
      <dgm:prSet/>
      <dgm:spPr/>
      <dgm:t>
        <a:bodyPr/>
        <a:lstStyle/>
        <a:p>
          <a:pPr latinLnBrk="1"/>
          <a:endParaRPr lang="ko-KR" altLang="en-US"/>
        </a:p>
      </dgm:t>
    </dgm:pt>
    <dgm:pt modelId="{6F12DBC5-06FF-49FB-8A96-6731F5F64A17}">
      <dgm:prSet phldrT="[Text]" custT="1"/>
      <dgm:spPr/>
      <dgm:t>
        <a:bodyPr/>
        <a:lstStyle/>
        <a:p>
          <a:pPr latinLnBrk="1"/>
          <a:r>
            <a:rPr lang="en-US" altLang="ko-KR" sz="3500" b="1" dirty="0" smtClean="0">
              <a:solidFill>
                <a:srgbClr val="FF0000"/>
              </a:solidFill>
            </a:rPr>
            <a:t>Linguistic </a:t>
          </a:r>
          <a:r>
            <a:rPr lang="en-US" altLang="ko-KR" sz="3500" b="1" dirty="0" err="1" smtClean="0">
              <a:solidFill>
                <a:srgbClr val="FF0000"/>
              </a:solidFill>
            </a:rPr>
            <a:t>Anthro</a:t>
          </a:r>
          <a:r>
            <a:rPr lang="en-US" altLang="ko-KR" sz="3500" b="1" dirty="0" smtClean="0">
              <a:solidFill>
                <a:srgbClr val="FF0000"/>
              </a:solidFill>
            </a:rPr>
            <a:t>.</a:t>
          </a:r>
        </a:p>
        <a:p>
          <a:pPr latinLnBrk="1"/>
          <a:r>
            <a:rPr lang="ko-KR" altLang="en-US" sz="2500" b="1" dirty="0" smtClean="0">
              <a:solidFill>
                <a:srgbClr val="7030A0"/>
              </a:solidFill>
            </a:rPr>
            <a:t>语言人类学</a:t>
          </a:r>
          <a:endParaRPr lang="en-US" altLang="ko-KR" sz="2500" b="1" dirty="0" smtClean="0">
            <a:solidFill>
              <a:srgbClr val="7030A0"/>
            </a:solidFill>
          </a:endParaRPr>
        </a:p>
        <a:p>
          <a:pPr latinLnBrk="1"/>
          <a:r>
            <a:rPr lang="en-US" sz="1500" dirty="0" err="1" smtClean="0">
              <a:solidFill>
                <a:srgbClr val="7030A0"/>
              </a:solidFill>
            </a:rPr>
            <a:t>yǔyán</a:t>
          </a:r>
          <a:r>
            <a:rPr lang="en-US" sz="1500" dirty="0" smtClean="0">
              <a:solidFill>
                <a:srgbClr val="7030A0"/>
              </a:solidFill>
            </a:rPr>
            <a:t> </a:t>
          </a:r>
          <a:r>
            <a:rPr lang="en-US" sz="1500" dirty="0" err="1" smtClean="0">
              <a:solidFill>
                <a:srgbClr val="7030A0"/>
              </a:solidFill>
            </a:rPr>
            <a:t>rénlèixué</a:t>
          </a:r>
          <a:endParaRPr lang="ko-KR" altLang="en-US" sz="1500" b="1" dirty="0" smtClean="0">
            <a:solidFill>
              <a:srgbClr val="7030A0"/>
            </a:solidFill>
          </a:endParaRPr>
        </a:p>
      </dgm:t>
    </dgm:pt>
    <dgm:pt modelId="{7EC358A2-EB24-4B14-8DC0-AB2FAE99F0CD}" type="parTrans" cxnId="{91D21313-1B1B-477D-8554-1D55CA90D3A2}">
      <dgm:prSet/>
      <dgm:spPr/>
      <dgm:t>
        <a:bodyPr/>
        <a:lstStyle/>
        <a:p>
          <a:pPr latinLnBrk="1"/>
          <a:endParaRPr lang="ko-KR" altLang="en-US"/>
        </a:p>
      </dgm:t>
    </dgm:pt>
    <dgm:pt modelId="{23286073-C3B3-41BE-82EF-64BF1DDE92FE}" type="sibTrans" cxnId="{91D21313-1B1B-477D-8554-1D55CA90D3A2}">
      <dgm:prSet/>
      <dgm:spPr/>
      <dgm:t>
        <a:bodyPr/>
        <a:lstStyle/>
        <a:p>
          <a:pPr latinLnBrk="1"/>
          <a:endParaRPr lang="ko-KR" altLang="en-US"/>
        </a:p>
      </dgm:t>
    </dgm:pt>
    <dgm:pt modelId="{32C51ABE-C34F-4E3A-9608-B6E5D9122540}">
      <dgm:prSet custT="1"/>
      <dgm:spPr/>
      <dgm:t>
        <a:bodyPr/>
        <a:lstStyle/>
        <a:p>
          <a:pPr latinLnBrk="1"/>
          <a:r>
            <a:rPr lang="en-US" altLang="ko-KR" sz="3000" b="1" dirty="0" smtClean="0">
              <a:solidFill>
                <a:srgbClr val="FF0000"/>
              </a:solidFill>
            </a:rPr>
            <a:t>Archeology</a:t>
          </a:r>
        </a:p>
        <a:p>
          <a:pPr latinLnBrk="1"/>
          <a:r>
            <a:rPr lang="ko-KR" altLang="en-US" sz="3000" b="1" dirty="0" smtClean="0">
              <a:solidFill>
                <a:srgbClr val="002060"/>
              </a:solidFill>
            </a:rPr>
            <a:t>考古</a:t>
          </a:r>
          <a:r>
            <a:rPr lang="en-US" sz="1500" dirty="0" err="1" smtClean="0">
              <a:solidFill>
                <a:srgbClr val="002060"/>
              </a:solidFill>
            </a:rPr>
            <a:t>kǎogǔ</a:t>
          </a:r>
          <a:endParaRPr lang="en-US" altLang="ko-KR" sz="1500" b="1" dirty="0" smtClean="0">
            <a:solidFill>
              <a:srgbClr val="002060"/>
            </a:solidFill>
          </a:endParaRPr>
        </a:p>
        <a:p>
          <a:pPr latinLnBrk="1"/>
          <a:endParaRPr lang="ko-KR" altLang="en-US" sz="1900" dirty="0"/>
        </a:p>
      </dgm:t>
    </dgm:pt>
    <dgm:pt modelId="{A5983D0A-A358-4461-9F03-FDD388145C77}" type="parTrans" cxnId="{BC6753C9-3FF1-42CA-A1EF-D464B41B3D3C}">
      <dgm:prSet/>
      <dgm:spPr/>
      <dgm:t>
        <a:bodyPr/>
        <a:lstStyle/>
        <a:p>
          <a:pPr latinLnBrk="1"/>
          <a:endParaRPr lang="ko-KR" altLang="en-US"/>
        </a:p>
      </dgm:t>
    </dgm:pt>
    <dgm:pt modelId="{1CA1BD05-3B6C-4C61-8794-C68D155CA4DA}" type="sibTrans" cxnId="{BC6753C9-3FF1-42CA-A1EF-D464B41B3D3C}">
      <dgm:prSet/>
      <dgm:spPr/>
      <dgm:t>
        <a:bodyPr/>
        <a:lstStyle/>
        <a:p>
          <a:pPr latinLnBrk="1"/>
          <a:endParaRPr lang="ko-KR" altLang="en-US"/>
        </a:p>
      </dgm:t>
    </dgm:pt>
    <dgm:pt modelId="{EAA45798-C713-4BD5-8C78-1044053822B6}" type="pres">
      <dgm:prSet presAssocID="{6FDC7D85-F655-4AD3-93B9-0691F7D716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D53461-2002-46EC-8D94-364F4AF2E599}" type="pres">
      <dgm:prSet presAssocID="{49C9B257-D5AD-4840-9260-A75D437EA044}" presName="hierRoot1" presStyleCnt="0">
        <dgm:presLayoutVars>
          <dgm:hierBranch val="init"/>
        </dgm:presLayoutVars>
      </dgm:prSet>
      <dgm:spPr/>
    </dgm:pt>
    <dgm:pt modelId="{5FF857AB-2FEC-478A-B33A-220F8863F2FB}" type="pres">
      <dgm:prSet presAssocID="{49C9B257-D5AD-4840-9260-A75D437EA044}" presName="rootComposite1" presStyleCnt="0"/>
      <dgm:spPr/>
    </dgm:pt>
    <dgm:pt modelId="{65D82AE9-43DD-4DFD-AD3B-E576981C5E5A}" type="pres">
      <dgm:prSet presAssocID="{49C9B257-D5AD-4840-9260-A75D437EA044}" presName="rootText1" presStyleLbl="node0" presStyleIdx="0" presStyleCnt="1" custScaleX="413793" custScaleY="247630" custLinFactNeighborX="-1512" custLinFactNeighborY="-5604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115056-2A21-45C8-BB89-3BBDD83382A9}" type="pres">
      <dgm:prSet presAssocID="{49C9B257-D5AD-4840-9260-A75D437EA044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E6E90A49-63D5-4A5D-B1A5-40D2A06A080B}" type="pres">
      <dgm:prSet presAssocID="{49C9B257-D5AD-4840-9260-A75D437EA044}" presName="hierChild2" presStyleCnt="0"/>
      <dgm:spPr/>
    </dgm:pt>
    <dgm:pt modelId="{5A6CB331-7874-4D4B-AFC7-0C883BC83E42}" type="pres">
      <dgm:prSet presAssocID="{9A68260B-ED1D-4906-96CA-D7A1FFD4CFCA}" presName="Name37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642FEE45-D535-4703-B159-4520762FDD7A}" type="pres">
      <dgm:prSet presAssocID="{D3BC408A-60CA-4A4A-9E1C-F027D7A1175F}" presName="hierRoot2" presStyleCnt="0">
        <dgm:presLayoutVars>
          <dgm:hierBranch val="init"/>
        </dgm:presLayoutVars>
      </dgm:prSet>
      <dgm:spPr/>
    </dgm:pt>
    <dgm:pt modelId="{1F31EE80-8704-4C22-86D1-60A44BB9A916}" type="pres">
      <dgm:prSet presAssocID="{D3BC408A-60CA-4A4A-9E1C-F027D7A1175F}" presName="rootComposite" presStyleCnt="0"/>
      <dgm:spPr/>
    </dgm:pt>
    <dgm:pt modelId="{5C68AF0E-EEC7-42A0-B74D-DF0D161DE28C}" type="pres">
      <dgm:prSet presAssocID="{D3BC408A-60CA-4A4A-9E1C-F027D7A1175F}" presName="rootText" presStyleLbl="node2" presStyleIdx="0" presStyleCnt="4" custScaleX="165420" custScaleY="74158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F28EBB-3C1D-441D-B23D-916E7B591EE1}" type="pres">
      <dgm:prSet presAssocID="{D3BC408A-60CA-4A4A-9E1C-F027D7A1175F}" presName="rootConnector" presStyleLbl="node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A4943F4-F855-42E5-9178-96D91035FB1D}" type="pres">
      <dgm:prSet presAssocID="{D3BC408A-60CA-4A4A-9E1C-F027D7A1175F}" presName="hierChild4" presStyleCnt="0"/>
      <dgm:spPr/>
    </dgm:pt>
    <dgm:pt modelId="{F477ADAF-3461-4AEE-A8AE-32E28CC1139F}" type="pres">
      <dgm:prSet presAssocID="{D3BC408A-60CA-4A4A-9E1C-F027D7A1175F}" presName="hierChild5" presStyleCnt="0"/>
      <dgm:spPr/>
    </dgm:pt>
    <dgm:pt modelId="{930E9DF8-F41D-4A23-9584-980828C37BB4}" type="pres">
      <dgm:prSet presAssocID="{84C51827-4CE6-4FAB-819E-634D77CA4638}" presName="Name37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1C5F031-730A-4CF7-B810-22A9B6AA1848}" type="pres">
      <dgm:prSet presAssocID="{E23EB116-BEAB-4F75-A40F-5B91EA8D6AA6}" presName="hierRoot2" presStyleCnt="0">
        <dgm:presLayoutVars>
          <dgm:hierBranch val="init"/>
        </dgm:presLayoutVars>
      </dgm:prSet>
      <dgm:spPr/>
    </dgm:pt>
    <dgm:pt modelId="{CA264859-7496-4E9C-BA2E-BA5B8D74345C}" type="pres">
      <dgm:prSet presAssocID="{E23EB116-BEAB-4F75-A40F-5B91EA8D6AA6}" presName="rootComposite" presStyleCnt="0"/>
      <dgm:spPr/>
    </dgm:pt>
    <dgm:pt modelId="{C9A6366E-4B54-4F30-91BD-2556945CE11E}" type="pres">
      <dgm:prSet presAssocID="{E23EB116-BEAB-4F75-A40F-5B91EA8D6AA6}" presName="rootText" presStyleLbl="node2" presStyleIdx="1" presStyleCnt="4" custScaleX="188650" custScaleY="72146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AFCDA5-82C2-441E-8355-93EA63B32D76}" type="pres">
      <dgm:prSet presAssocID="{E23EB116-BEAB-4F75-A40F-5B91EA8D6AA6}" presName="rootConnector" presStyleLbl="node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E1EF551-BFF5-4CE2-A36C-35DCE8C282E5}" type="pres">
      <dgm:prSet presAssocID="{E23EB116-BEAB-4F75-A40F-5B91EA8D6AA6}" presName="hierChild4" presStyleCnt="0"/>
      <dgm:spPr/>
    </dgm:pt>
    <dgm:pt modelId="{BA820A63-BD6C-465B-A47B-D200C277F0E4}" type="pres">
      <dgm:prSet presAssocID="{E23EB116-BEAB-4F75-A40F-5B91EA8D6AA6}" presName="hierChild5" presStyleCnt="0"/>
      <dgm:spPr/>
    </dgm:pt>
    <dgm:pt modelId="{41584549-D447-466C-89D8-E34387EFC598}" type="pres">
      <dgm:prSet presAssocID="{7EC358A2-EB24-4B14-8DC0-AB2FAE99F0CD}" presName="Name37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6828021-4DBB-40D6-92C6-C72E303E48CE}" type="pres">
      <dgm:prSet presAssocID="{6F12DBC5-06FF-49FB-8A96-6731F5F64A17}" presName="hierRoot2" presStyleCnt="0">
        <dgm:presLayoutVars>
          <dgm:hierBranch val="init"/>
        </dgm:presLayoutVars>
      </dgm:prSet>
      <dgm:spPr/>
    </dgm:pt>
    <dgm:pt modelId="{85E467B6-56C5-4B1C-97CC-12DFDEB50CA8}" type="pres">
      <dgm:prSet presAssocID="{6F12DBC5-06FF-49FB-8A96-6731F5F64A17}" presName="rootComposite" presStyleCnt="0"/>
      <dgm:spPr/>
    </dgm:pt>
    <dgm:pt modelId="{6E674B71-25FA-47E0-83A9-91CBECDCC99A}" type="pres">
      <dgm:prSet presAssocID="{6F12DBC5-06FF-49FB-8A96-6731F5F64A17}" presName="rootText" presStyleLbl="node2" presStyleIdx="2" presStyleCnt="4" custAng="0" custScaleX="199932" custScaleY="74212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DB1AE1-8884-44ED-814D-4BFBD6639D07}" type="pres">
      <dgm:prSet presAssocID="{6F12DBC5-06FF-49FB-8A96-6731F5F64A17}" presName="rootConnector" presStyleLbl="node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F1FF1531-26A7-4A8B-B7F6-15C47B5BB4D1}" type="pres">
      <dgm:prSet presAssocID="{6F12DBC5-06FF-49FB-8A96-6731F5F64A17}" presName="hierChild4" presStyleCnt="0"/>
      <dgm:spPr/>
    </dgm:pt>
    <dgm:pt modelId="{D4C4FC0B-3DDC-4E03-AAA8-8A8DDB4553CA}" type="pres">
      <dgm:prSet presAssocID="{6F12DBC5-06FF-49FB-8A96-6731F5F64A17}" presName="hierChild5" presStyleCnt="0"/>
      <dgm:spPr/>
    </dgm:pt>
    <dgm:pt modelId="{8789DC75-699F-4217-93E2-859FDDD30A89}" type="pres">
      <dgm:prSet presAssocID="{A5983D0A-A358-4461-9F03-FDD388145C77}" presName="Name37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EA18609-57B5-430D-9C89-80150E3A0F55}" type="pres">
      <dgm:prSet presAssocID="{32C51ABE-C34F-4E3A-9608-B6E5D9122540}" presName="hierRoot2" presStyleCnt="0">
        <dgm:presLayoutVars>
          <dgm:hierBranch val="init"/>
        </dgm:presLayoutVars>
      </dgm:prSet>
      <dgm:spPr/>
    </dgm:pt>
    <dgm:pt modelId="{AA3E1CE8-FA96-4A53-8F2C-97BDB05A7F70}" type="pres">
      <dgm:prSet presAssocID="{32C51ABE-C34F-4E3A-9608-B6E5D9122540}" presName="rootComposite" presStyleCnt="0"/>
      <dgm:spPr/>
    </dgm:pt>
    <dgm:pt modelId="{42F20076-8A35-4AF7-B3BC-5C76511BFE27}" type="pres">
      <dgm:prSet presAssocID="{32C51ABE-C34F-4E3A-9608-B6E5D9122540}" presName="rootText" presStyleLbl="node2" presStyleIdx="3" presStyleCnt="4" custScaleX="227996" custScaleY="789608" custLinFactNeighborX="-5283" custLinFactNeighborY="-1952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F3A0A-7415-469F-B503-171B05D2A57C}" type="pres">
      <dgm:prSet presAssocID="{32C51ABE-C34F-4E3A-9608-B6E5D9122540}" presName="rootConnector" presStyleLbl="node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4E8A95F-7A62-4880-9960-B611B3E30D70}" type="pres">
      <dgm:prSet presAssocID="{32C51ABE-C34F-4E3A-9608-B6E5D9122540}" presName="hierChild4" presStyleCnt="0"/>
      <dgm:spPr/>
    </dgm:pt>
    <dgm:pt modelId="{60C9AA8A-1490-4BCF-BBC4-B8813510E775}" type="pres">
      <dgm:prSet presAssocID="{32C51ABE-C34F-4E3A-9608-B6E5D9122540}" presName="hierChild5" presStyleCnt="0"/>
      <dgm:spPr/>
    </dgm:pt>
    <dgm:pt modelId="{D6BB58A8-DB2D-4DA6-B1AE-1096C18B9459}" type="pres">
      <dgm:prSet presAssocID="{49C9B257-D5AD-4840-9260-A75D437EA044}" presName="hierChild3" presStyleCnt="0"/>
      <dgm:spPr/>
    </dgm:pt>
  </dgm:ptLst>
  <dgm:cxnLst>
    <dgm:cxn modelId="{6CECD356-BC85-4B9B-9B03-6A4715C7C5CA}" type="presOf" srcId="{A5983D0A-A358-4461-9F03-FDD388145C77}" destId="{8789DC75-699F-4217-93E2-859FDDD30A89}" srcOrd="0" destOrd="0" presId="urn:microsoft.com/office/officeart/2005/8/layout/orgChart1"/>
    <dgm:cxn modelId="{B71D20B4-9964-42DC-92C1-F37AAE6009EF}" srcId="{6FDC7D85-F655-4AD3-93B9-0691F7D71613}" destId="{49C9B257-D5AD-4840-9260-A75D437EA044}" srcOrd="0" destOrd="0" parTransId="{E560FB99-F7F3-4EB4-8C2F-BC1301E399C2}" sibTransId="{93BEB911-125A-4DCB-A4D6-D9E82F1ECE3D}"/>
    <dgm:cxn modelId="{A83A7FF4-5C90-43C3-8E15-547C695BD681}" type="presOf" srcId="{D3BC408A-60CA-4A4A-9E1C-F027D7A1175F}" destId="{5C68AF0E-EEC7-42A0-B74D-DF0D161DE28C}" srcOrd="0" destOrd="0" presId="urn:microsoft.com/office/officeart/2005/8/layout/orgChart1"/>
    <dgm:cxn modelId="{969DA1F8-0A9D-4460-AB48-831396AD4ECB}" type="presOf" srcId="{49C9B257-D5AD-4840-9260-A75D437EA044}" destId="{65D82AE9-43DD-4DFD-AD3B-E576981C5E5A}" srcOrd="0" destOrd="0" presId="urn:microsoft.com/office/officeart/2005/8/layout/orgChart1"/>
    <dgm:cxn modelId="{24C9E8CD-425E-4AE5-8B83-14A74AA6D7A5}" type="presOf" srcId="{E23EB116-BEAB-4F75-A40F-5B91EA8D6AA6}" destId="{99AFCDA5-82C2-441E-8355-93EA63B32D76}" srcOrd="1" destOrd="0" presId="urn:microsoft.com/office/officeart/2005/8/layout/orgChart1"/>
    <dgm:cxn modelId="{7E244A8A-1D2A-4183-A6C6-4FE110862CA8}" type="presOf" srcId="{49C9B257-D5AD-4840-9260-A75D437EA044}" destId="{A8115056-2A21-45C8-BB89-3BBDD83382A9}" srcOrd="1" destOrd="0" presId="urn:microsoft.com/office/officeart/2005/8/layout/orgChart1"/>
    <dgm:cxn modelId="{F3354551-817E-42D0-B654-A6F60F5EF150}" type="presOf" srcId="{32C51ABE-C34F-4E3A-9608-B6E5D9122540}" destId="{42F20076-8A35-4AF7-B3BC-5C76511BFE27}" srcOrd="0" destOrd="0" presId="urn:microsoft.com/office/officeart/2005/8/layout/orgChart1"/>
    <dgm:cxn modelId="{2BBD3F7A-23F8-4C15-BF1E-4E64A6DB902E}" type="presOf" srcId="{32C51ABE-C34F-4E3A-9608-B6E5D9122540}" destId="{74BF3A0A-7415-469F-B503-171B05D2A57C}" srcOrd="1" destOrd="0" presId="urn:microsoft.com/office/officeart/2005/8/layout/orgChart1"/>
    <dgm:cxn modelId="{3E744777-A022-41C9-9ABD-6B177F9EFDEB}" type="presOf" srcId="{6F12DBC5-06FF-49FB-8A96-6731F5F64A17}" destId="{44DB1AE1-8884-44ED-814D-4BFBD6639D07}" srcOrd="1" destOrd="0" presId="urn:microsoft.com/office/officeart/2005/8/layout/orgChart1"/>
    <dgm:cxn modelId="{F32A3DDE-86BB-4474-A5FD-D4087D4809FB}" type="presOf" srcId="{9A68260B-ED1D-4906-96CA-D7A1FFD4CFCA}" destId="{5A6CB331-7874-4D4B-AFC7-0C883BC83E42}" srcOrd="0" destOrd="0" presId="urn:microsoft.com/office/officeart/2005/8/layout/orgChart1"/>
    <dgm:cxn modelId="{BC6753C9-3FF1-42CA-A1EF-D464B41B3D3C}" srcId="{49C9B257-D5AD-4840-9260-A75D437EA044}" destId="{32C51ABE-C34F-4E3A-9608-B6E5D9122540}" srcOrd="3" destOrd="0" parTransId="{A5983D0A-A358-4461-9F03-FDD388145C77}" sibTransId="{1CA1BD05-3B6C-4C61-8794-C68D155CA4DA}"/>
    <dgm:cxn modelId="{41C3ABE3-86C4-4CC4-9E16-E798F8FBCED3}" type="presOf" srcId="{6F12DBC5-06FF-49FB-8A96-6731F5F64A17}" destId="{6E674B71-25FA-47E0-83A9-91CBECDCC99A}" srcOrd="0" destOrd="0" presId="urn:microsoft.com/office/officeart/2005/8/layout/orgChart1"/>
    <dgm:cxn modelId="{91D21313-1B1B-477D-8554-1D55CA90D3A2}" srcId="{49C9B257-D5AD-4840-9260-A75D437EA044}" destId="{6F12DBC5-06FF-49FB-8A96-6731F5F64A17}" srcOrd="2" destOrd="0" parTransId="{7EC358A2-EB24-4B14-8DC0-AB2FAE99F0CD}" sibTransId="{23286073-C3B3-41BE-82EF-64BF1DDE92FE}"/>
    <dgm:cxn modelId="{9DFFC183-B0D5-42DC-9ADF-BCEAB17301E2}" type="presOf" srcId="{E23EB116-BEAB-4F75-A40F-5B91EA8D6AA6}" destId="{C9A6366E-4B54-4F30-91BD-2556945CE11E}" srcOrd="0" destOrd="0" presId="urn:microsoft.com/office/officeart/2005/8/layout/orgChart1"/>
    <dgm:cxn modelId="{7D91F21E-CAE3-4B27-8BF5-35D5D4224FC1}" type="presOf" srcId="{7EC358A2-EB24-4B14-8DC0-AB2FAE99F0CD}" destId="{41584549-D447-466C-89D8-E34387EFC598}" srcOrd="0" destOrd="0" presId="urn:microsoft.com/office/officeart/2005/8/layout/orgChart1"/>
    <dgm:cxn modelId="{734ADB63-8793-4E0A-9CEE-80F0744C3A14}" srcId="{49C9B257-D5AD-4840-9260-A75D437EA044}" destId="{E23EB116-BEAB-4F75-A40F-5B91EA8D6AA6}" srcOrd="1" destOrd="0" parTransId="{84C51827-4CE6-4FAB-819E-634D77CA4638}" sibTransId="{40C76BB6-52C7-49F0-BAB8-73D24D7193BB}"/>
    <dgm:cxn modelId="{41EE8FC2-2258-42AF-83ED-09A4D48B9F91}" srcId="{49C9B257-D5AD-4840-9260-A75D437EA044}" destId="{D3BC408A-60CA-4A4A-9E1C-F027D7A1175F}" srcOrd="0" destOrd="0" parTransId="{9A68260B-ED1D-4906-96CA-D7A1FFD4CFCA}" sibTransId="{AF2B550A-C824-4B4F-866D-39F2815D2FA7}"/>
    <dgm:cxn modelId="{2FF00071-C36B-4D9C-AE87-AFE038283462}" type="presOf" srcId="{84C51827-4CE6-4FAB-819E-634D77CA4638}" destId="{930E9DF8-F41D-4A23-9584-980828C37BB4}" srcOrd="0" destOrd="0" presId="urn:microsoft.com/office/officeart/2005/8/layout/orgChart1"/>
    <dgm:cxn modelId="{73AACB8B-6064-472C-A3F7-FB9272813624}" type="presOf" srcId="{6FDC7D85-F655-4AD3-93B9-0691F7D71613}" destId="{EAA45798-C713-4BD5-8C78-1044053822B6}" srcOrd="0" destOrd="0" presId="urn:microsoft.com/office/officeart/2005/8/layout/orgChart1"/>
    <dgm:cxn modelId="{D6037FD5-F730-49F1-894A-EBCE3E10B6BB}" type="presOf" srcId="{D3BC408A-60CA-4A4A-9E1C-F027D7A1175F}" destId="{7DF28EBB-3C1D-441D-B23D-916E7B591EE1}" srcOrd="1" destOrd="0" presId="urn:microsoft.com/office/officeart/2005/8/layout/orgChart1"/>
    <dgm:cxn modelId="{2E6BF040-52CC-4926-A5C3-B4B740B88EF9}" type="presParOf" srcId="{EAA45798-C713-4BD5-8C78-1044053822B6}" destId="{81D53461-2002-46EC-8D94-364F4AF2E599}" srcOrd="0" destOrd="0" presId="urn:microsoft.com/office/officeart/2005/8/layout/orgChart1"/>
    <dgm:cxn modelId="{8393B449-E9AF-4606-8658-B91C876CC337}" type="presParOf" srcId="{81D53461-2002-46EC-8D94-364F4AF2E599}" destId="{5FF857AB-2FEC-478A-B33A-220F8863F2FB}" srcOrd="0" destOrd="0" presId="urn:microsoft.com/office/officeart/2005/8/layout/orgChart1"/>
    <dgm:cxn modelId="{918A8106-2622-4608-BBB9-66E3ABD35F69}" type="presParOf" srcId="{5FF857AB-2FEC-478A-B33A-220F8863F2FB}" destId="{65D82AE9-43DD-4DFD-AD3B-E576981C5E5A}" srcOrd="0" destOrd="0" presId="urn:microsoft.com/office/officeart/2005/8/layout/orgChart1"/>
    <dgm:cxn modelId="{CB3E9815-4E00-4B86-9DAE-8F205A8CEF0C}" type="presParOf" srcId="{5FF857AB-2FEC-478A-B33A-220F8863F2FB}" destId="{A8115056-2A21-45C8-BB89-3BBDD83382A9}" srcOrd="1" destOrd="0" presId="urn:microsoft.com/office/officeart/2005/8/layout/orgChart1"/>
    <dgm:cxn modelId="{F0219098-760E-4534-943B-3B1B3EAE7598}" type="presParOf" srcId="{81D53461-2002-46EC-8D94-364F4AF2E599}" destId="{E6E90A49-63D5-4A5D-B1A5-40D2A06A080B}" srcOrd="1" destOrd="0" presId="urn:microsoft.com/office/officeart/2005/8/layout/orgChart1"/>
    <dgm:cxn modelId="{5FCC4D39-D640-4D97-87CF-CC12FDBF31BA}" type="presParOf" srcId="{E6E90A49-63D5-4A5D-B1A5-40D2A06A080B}" destId="{5A6CB331-7874-4D4B-AFC7-0C883BC83E42}" srcOrd="0" destOrd="0" presId="urn:microsoft.com/office/officeart/2005/8/layout/orgChart1"/>
    <dgm:cxn modelId="{2C52274F-75CD-4054-8055-803A0709D586}" type="presParOf" srcId="{E6E90A49-63D5-4A5D-B1A5-40D2A06A080B}" destId="{642FEE45-D535-4703-B159-4520762FDD7A}" srcOrd="1" destOrd="0" presId="urn:microsoft.com/office/officeart/2005/8/layout/orgChart1"/>
    <dgm:cxn modelId="{E7C39BAD-AEE7-4729-856A-C0186AFE49AB}" type="presParOf" srcId="{642FEE45-D535-4703-B159-4520762FDD7A}" destId="{1F31EE80-8704-4C22-86D1-60A44BB9A916}" srcOrd="0" destOrd="0" presId="urn:microsoft.com/office/officeart/2005/8/layout/orgChart1"/>
    <dgm:cxn modelId="{CB20145C-4F12-4EE1-A06B-98D8649B3A82}" type="presParOf" srcId="{1F31EE80-8704-4C22-86D1-60A44BB9A916}" destId="{5C68AF0E-EEC7-42A0-B74D-DF0D161DE28C}" srcOrd="0" destOrd="0" presId="urn:microsoft.com/office/officeart/2005/8/layout/orgChart1"/>
    <dgm:cxn modelId="{35C0150B-2BD1-40C0-94D6-D06CF2108AEE}" type="presParOf" srcId="{1F31EE80-8704-4C22-86D1-60A44BB9A916}" destId="{7DF28EBB-3C1D-441D-B23D-916E7B591EE1}" srcOrd="1" destOrd="0" presId="urn:microsoft.com/office/officeart/2005/8/layout/orgChart1"/>
    <dgm:cxn modelId="{BE322D70-E577-4919-886D-C733B8A9DF78}" type="presParOf" srcId="{642FEE45-D535-4703-B159-4520762FDD7A}" destId="{AA4943F4-F855-42E5-9178-96D91035FB1D}" srcOrd="1" destOrd="0" presId="urn:microsoft.com/office/officeart/2005/8/layout/orgChart1"/>
    <dgm:cxn modelId="{3F15B476-8F52-4B16-9986-17D4F7844BFF}" type="presParOf" srcId="{642FEE45-D535-4703-B159-4520762FDD7A}" destId="{F477ADAF-3461-4AEE-A8AE-32E28CC1139F}" srcOrd="2" destOrd="0" presId="urn:microsoft.com/office/officeart/2005/8/layout/orgChart1"/>
    <dgm:cxn modelId="{89FE281D-09B4-4883-B4BD-1DF6B0A325D6}" type="presParOf" srcId="{E6E90A49-63D5-4A5D-B1A5-40D2A06A080B}" destId="{930E9DF8-F41D-4A23-9584-980828C37BB4}" srcOrd="2" destOrd="0" presId="urn:microsoft.com/office/officeart/2005/8/layout/orgChart1"/>
    <dgm:cxn modelId="{953B64A1-A535-490B-A27B-CFEDBFFBD143}" type="presParOf" srcId="{E6E90A49-63D5-4A5D-B1A5-40D2A06A080B}" destId="{E1C5F031-730A-4CF7-B810-22A9B6AA1848}" srcOrd="3" destOrd="0" presId="urn:microsoft.com/office/officeart/2005/8/layout/orgChart1"/>
    <dgm:cxn modelId="{3541BE30-8FE8-432A-BC5B-3343B7D1B537}" type="presParOf" srcId="{E1C5F031-730A-4CF7-B810-22A9B6AA1848}" destId="{CA264859-7496-4E9C-BA2E-BA5B8D74345C}" srcOrd="0" destOrd="0" presId="urn:microsoft.com/office/officeart/2005/8/layout/orgChart1"/>
    <dgm:cxn modelId="{A83B187F-8235-45D6-AA18-C9132F69B957}" type="presParOf" srcId="{CA264859-7496-4E9C-BA2E-BA5B8D74345C}" destId="{C9A6366E-4B54-4F30-91BD-2556945CE11E}" srcOrd="0" destOrd="0" presId="urn:microsoft.com/office/officeart/2005/8/layout/orgChart1"/>
    <dgm:cxn modelId="{FF0B1EEA-017E-4770-9370-F6824B4F9439}" type="presParOf" srcId="{CA264859-7496-4E9C-BA2E-BA5B8D74345C}" destId="{99AFCDA5-82C2-441E-8355-93EA63B32D76}" srcOrd="1" destOrd="0" presId="urn:microsoft.com/office/officeart/2005/8/layout/orgChart1"/>
    <dgm:cxn modelId="{73696969-2896-4DCF-8867-3098D528D1B4}" type="presParOf" srcId="{E1C5F031-730A-4CF7-B810-22A9B6AA1848}" destId="{DE1EF551-BFF5-4CE2-A36C-35DCE8C282E5}" srcOrd="1" destOrd="0" presId="urn:microsoft.com/office/officeart/2005/8/layout/orgChart1"/>
    <dgm:cxn modelId="{28EDA433-F2F4-4549-A75E-3797AEB84D9A}" type="presParOf" srcId="{E1C5F031-730A-4CF7-B810-22A9B6AA1848}" destId="{BA820A63-BD6C-465B-A47B-D200C277F0E4}" srcOrd="2" destOrd="0" presId="urn:microsoft.com/office/officeart/2005/8/layout/orgChart1"/>
    <dgm:cxn modelId="{2312B4CF-DA47-4245-84D3-923C9D481CF3}" type="presParOf" srcId="{E6E90A49-63D5-4A5D-B1A5-40D2A06A080B}" destId="{41584549-D447-466C-89D8-E34387EFC598}" srcOrd="4" destOrd="0" presId="urn:microsoft.com/office/officeart/2005/8/layout/orgChart1"/>
    <dgm:cxn modelId="{08459301-D2CC-4233-99EA-48A6C4AC06CC}" type="presParOf" srcId="{E6E90A49-63D5-4A5D-B1A5-40D2A06A080B}" destId="{96828021-4DBB-40D6-92C6-C72E303E48CE}" srcOrd="5" destOrd="0" presId="urn:microsoft.com/office/officeart/2005/8/layout/orgChart1"/>
    <dgm:cxn modelId="{F16B2856-9A0E-434E-B98C-87268E13E070}" type="presParOf" srcId="{96828021-4DBB-40D6-92C6-C72E303E48CE}" destId="{85E467B6-56C5-4B1C-97CC-12DFDEB50CA8}" srcOrd="0" destOrd="0" presId="urn:microsoft.com/office/officeart/2005/8/layout/orgChart1"/>
    <dgm:cxn modelId="{9FADDF80-900E-4669-B2CF-D9565AC001A2}" type="presParOf" srcId="{85E467B6-56C5-4B1C-97CC-12DFDEB50CA8}" destId="{6E674B71-25FA-47E0-83A9-91CBECDCC99A}" srcOrd="0" destOrd="0" presId="urn:microsoft.com/office/officeart/2005/8/layout/orgChart1"/>
    <dgm:cxn modelId="{FD6C92C4-9B75-4412-B693-CB9300957849}" type="presParOf" srcId="{85E467B6-56C5-4B1C-97CC-12DFDEB50CA8}" destId="{44DB1AE1-8884-44ED-814D-4BFBD6639D07}" srcOrd="1" destOrd="0" presId="urn:microsoft.com/office/officeart/2005/8/layout/orgChart1"/>
    <dgm:cxn modelId="{7DF42DB0-F753-4280-BED9-CF41FE1D75B4}" type="presParOf" srcId="{96828021-4DBB-40D6-92C6-C72E303E48CE}" destId="{F1FF1531-26A7-4A8B-B7F6-15C47B5BB4D1}" srcOrd="1" destOrd="0" presId="urn:microsoft.com/office/officeart/2005/8/layout/orgChart1"/>
    <dgm:cxn modelId="{7A2BE4D0-57FB-4440-93A3-E00F603EE925}" type="presParOf" srcId="{96828021-4DBB-40D6-92C6-C72E303E48CE}" destId="{D4C4FC0B-3DDC-4E03-AAA8-8A8DDB4553CA}" srcOrd="2" destOrd="0" presId="urn:microsoft.com/office/officeart/2005/8/layout/orgChart1"/>
    <dgm:cxn modelId="{8BC56AC9-82BE-462A-9565-71F3C0EF41BC}" type="presParOf" srcId="{E6E90A49-63D5-4A5D-B1A5-40D2A06A080B}" destId="{8789DC75-699F-4217-93E2-859FDDD30A89}" srcOrd="6" destOrd="0" presId="urn:microsoft.com/office/officeart/2005/8/layout/orgChart1"/>
    <dgm:cxn modelId="{98929187-3604-457D-B54C-8B887ABFCAFF}" type="presParOf" srcId="{E6E90A49-63D5-4A5D-B1A5-40D2A06A080B}" destId="{AEA18609-57B5-430D-9C89-80150E3A0F55}" srcOrd="7" destOrd="0" presId="urn:microsoft.com/office/officeart/2005/8/layout/orgChart1"/>
    <dgm:cxn modelId="{A8C0C10C-866C-4F18-A6FD-0BD764E696BE}" type="presParOf" srcId="{AEA18609-57B5-430D-9C89-80150E3A0F55}" destId="{AA3E1CE8-FA96-4A53-8F2C-97BDB05A7F70}" srcOrd="0" destOrd="0" presId="urn:microsoft.com/office/officeart/2005/8/layout/orgChart1"/>
    <dgm:cxn modelId="{62FE4B1C-C0CF-4929-8D06-6353B4A9AE1C}" type="presParOf" srcId="{AA3E1CE8-FA96-4A53-8F2C-97BDB05A7F70}" destId="{42F20076-8A35-4AF7-B3BC-5C76511BFE27}" srcOrd="0" destOrd="0" presId="urn:microsoft.com/office/officeart/2005/8/layout/orgChart1"/>
    <dgm:cxn modelId="{DF25EE7D-7043-4F90-95ED-EA45B01B3813}" type="presParOf" srcId="{AA3E1CE8-FA96-4A53-8F2C-97BDB05A7F70}" destId="{74BF3A0A-7415-469F-B503-171B05D2A57C}" srcOrd="1" destOrd="0" presId="urn:microsoft.com/office/officeart/2005/8/layout/orgChart1"/>
    <dgm:cxn modelId="{A6844C68-F60C-4092-8E5E-0DB85C08A633}" type="presParOf" srcId="{AEA18609-57B5-430D-9C89-80150E3A0F55}" destId="{84E8A95F-7A62-4880-9960-B611B3E30D70}" srcOrd="1" destOrd="0" presId="urn:microsoft.com/office/officeart/2005/8/layout/orgChart1"/>
    <dgm:cxn modelId="{8D078218-C2C0-4BB5-9083-1027E1267D2B}" type="presParOf" srcId="{AEA18609-57B5-430D-9C89-80150E3A0F55}" destId="{60C9AA8A-1490-4BCF-BBC4-B8813510E775}" srcOrd="2" destOrd="0" presId="urn:microsoft.com/office/officeart/2005/8/layout/orgChart1"/>
    <dgm:cxn modelId="{A2D434EB-FC4E-448B-82E6-38A86695F356}" type="presParOf" srcId="{81D53461-2002-46EC-8D94-364F4AF2E599}" destId="{D6BB58A8-DB2D-4DA6-B1AE-1096C18B94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9DC75-699F-4217-93E2-859FDDD30A89}">
      <dsp:nvSpPr>
        <dsp:cNvPr id="0" name=""/>
        <dsp:cNvSpPr/>
      </dsp:nvSpPr>
      <dsp:spPr>
        <a:xfrm>
          <a:off x="4365831" y="1283062"/>
          <a:ext cx="3157837" cy="13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82"/>
              </a:lnTo>
              <a:lnTo>
                <a:pt x="3157837" y="31082"/>
              </a:lnTo>
              <a:lnTo>
                <a:pt x="3157837" y="139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4549-D447-466C-89D8-E34387EFC598}">
      <dsp:nvSpPr>
        <dsp:cNvPr id="0" name=""/>
        <dsp:cNvSpPr/>
      </dsp:nvSpPr>
      <dsp:spPr>
        <a:xfrm>
          <a:off x="4365831" y="1283062"/>
          <a:ext cx="777713" cy="24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43"/>
              </a:lnTo>
              <a:lnTo>
                <a:pt x="777713" y="132243"/>
              </a:lnTo>
              <a:lnTo>
                <a:pt x="777713" y="24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E9DF8-F41D-4A23-9584-980828C37BB4}">
      <dsp:nvSpPr>
        <dsp:cNvPr id="0" name=""/>
        <dsp:cNvSpPr/>
      </dsp:nvSpPr>
      <dsp:spPr>
        <a:xfrm>
          <a:off x="2912540" y="1283062"/>
          <a:ext cx="1453291" cy="241051"/>
        </a:xfrm>
        <a:custGeom>
          <a:avLst/>
          <a:gdLst/>
          <a:ahLst/>
          <a:cxnLst/>
          <a:rect l="0" t="0" r="0" b="0"/>
          <a:pathLst>
            <a:path>
              <a:moveTo>
                <a:pt x="1453291" y="0"/>
              </a:moveTo>
              <a:lnTo>
                <a:pt x="1453291" y="132243"/>
              </a:lnTo>
              <a:lnTo>
                <a:pt x="0" y="132243"/>
              </a:lnTo>
              <a:lnTo>
                <a:pt x="0" y="24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B331-7874-4D4B-AFC7-0C883BC83E42}">
      <dsp:nvSpPr>
        <dsp:cNvPr id="0" name=""/>
        <dsp:cNvSpPr/>
      </dsp:nvSpPr>
      <dsp:spPr>
        <a:xfrm>
          <a:off x="860355" y="1283062"/>
          <a:ext cx="3505476" cy="241051"/>
        </a:xfrm>
        <a:custGeom>
          <a:avLst/>
          <a:gdLst/>
          <a:ahLst/>
          <a:cxnLst/>
          <a:rect l="0" t="0" r="0" b="0"/>
          <a:pathLst>
            <a:path>
              <a:moveTo>
                <a:pt x="3505476" y="0"/>
              </a:moveTo>
              <a:lnTo>
                <a:pt x="3505476" y="132243"/>
              </a:lnTo>
              <a:lnTo>
                <a:pt x="0" y="132243"/>
              </a:lnTo>
              <a:lnTo>
                <a:pt x="0" y="24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82AE9-43DD-4DFD-AD3B-E576981C5E5A}">
      <dsp:nvSpPr>
        <dsp:cNvPr id="0" name=""/>
        <dsp:cNvSpPr/>
      </dsp:nvSpPr>
      <dsp:spPr>
        <a:xfrm>
          <a:off x="2221816" y="0"/>
          <a:ext cx="4288029" cy="128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b="1" kern="1200" dirty="0" smtClean="0">
              <a:solidFill>
                <a:schemeClr val="tx1"/>
              </a:solidFill>
            </a:rPr>
            <a:t>Anthropology</a:t>
          </a:r>
          <a:endParaRPr lang="ko-KR" altLang="en-US" sz="4000" b="1" kern="1200" dirty="0">
            <a:solidFill>
              <a:schemeClr val="tx1"/>
            </a:solidFill>
          </a:endParaRPr>
        </a:p>
      </dsp:txBody>
      <dsp:txXfrm>
        <a:off x="2221816" y="0"/>
        <a:ext cx="4288029" cy="1283062"/>
      </dsp:txXfrm>
    </dsp:sp>
    <dsp:sp modelId="{5C68AF0E-EEC7-42A0-B74D-DF0D161DE28C}">
      <dsp:nvSpPr>
        <dsp:cNvPr id="0" name=""/>
        <dsp:cNvSpPr/>
      </dsp:nvSpPr>
      <dsp:spPr>
        <a:xfrm>
          <a:off x="3252" y="1524114"/>
          <a:ext cx="1714204" cy="3842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b="1" kern="1200" smtClean="0">
              <a:solidFill>
                <a:srgbClr val="FF0000"/>
              </a:solidFill>
            </a:rPr>
            <a:t>Cultural</a:t>
          </a:r>
          <a:endParaRPr lang="en-US" altLang="ko-KR" sz="3500" b="1" kern="1200" dirty="0" smtClean="0">
            <a:solidFill>
              <a:srgbClr val="FF0000"/>
            </a:solidFill>
          </a:endParaRP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0000"/>
              </a:solidFill>
            </a:rPr>
            <a:t> </a:t>
          </a:r>
          <a:r>
            <a:rPr lang="en-US" altLang="ko-KR" sz="2500" b="1" kern="1200" dirty="0" smtClean="0">
              <a:solidFill>
                <a:srgbClr val="FF0000"/>
              </a:solidFill>
            </a:rPr>
            <a:t>=</a:t>
          </a:r>
          <a:r>
            <a:rPr lang="en-US" altLang="ko-KR" sz="1700" b="1" kern="1200" dirty="0" smtClean="0">
              <a:solidFill>
                <a:srgbClr val="FF0000"/>
              </a:solidFill>
            </a:rPr>
            <a:t> </a:t>
          </a:r>
          <a:r>
            <a:rPr lang="en-US" altLang="ko-KR" sz="3500" b="1" kern="1200" dirty="0" smtClean="0">
              <a:solidFill>
                <a:srgbClr val="FF0000"/>
              </a:solidFill>
            </a:rPr>
            <a:t>Social</a:t>
          </a: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b="1" kern="1200" dirty="0" err="1" smtClean="0">
              <a:solidFill>
                <a:srgbClr val="FF0000"/>
              </a:solidFill>
            </a:rPr>
            <a:t>Anthro</a:t>
          </a:r>
          <a:r>
            <a:rPr lang="en-US" altLang="ko-KR" sz="2500" b="1" kern="1200" dirty="0" smtClean="0">
              <a:solidFill>
                <a:srgbClr val="FF0000"/>
              </a:solidFill>
            </a:rPr>
            <a:t>.</a:t>
          </a: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文化人类学</a:t>
          </a:r>
          <a:endParaRPr lang="en-US" altLang="ko-KR" sz="2500" b="1" kern="1200" dirty="0" smtClean="0">
            <a:solidFill>
              <a:srgbClr val="FF0000"/>
            </a:solidFill>
          </a:endParaRP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b="1" kern="1200" dirty="0">
            <a:solidFill>
              <a:srgbClr val="FF0000"/>
            </a:solidFill>
          </a:endParaRPr>
        </a:p>
      </dsp:txBody>
      <dsp:txXfrm>
        <a:off x="3252" y="1524114"/>
        <a:ext cx="1714204" cy="3842431"/>
      </dsp:txXfrm>
    </dsp:sp>
    <dsp:sp modelId="{C9A6366E-4B54-4F30-91BD-2556945CE11E}">
      <dsp:nvSpPr>
        <dsp:cNvPr id="0" name=""/>
        <dsp:cNvSpPr/>
      </dsp:nvSpPr>
      <dsp:spPr>
        <a:xfrm>
          <a:off x="1935074" y="1524114"/>
          <a:ext cx="1954930" cy="3738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b="1" kern="1200" dirty="0" smtClean="0">
              <a:solidFill>
                <a:srgbClr val="FF0000"/>
              </a:solidFill>
            </a:rPr>
            <a:t>Physical</a:t>
          </a: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b="1" kern="1200" dirty="0" err="1" smtClean="0">
              <a:solidFill>
                <a:srgbClr val="FF0000"/>
              </a:solidFill>
            </a:rPr>
            <a:t>Anthro</a:t>
          </a:r>
          <a:r>
            <a:rPr lang="en-US" altLang="ko-KR" sz="3500" b="1" kern="1200" dirty="0" smtClean="0">
              <a:solidFill>
                <a:srgbClr val="FF0000"/>
              </a:solidFill>
            </a:rPr>
            <a:t>.</a:t>
          </a: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>
              <a:solidFill>
                <a:schemeClr val="accent6">
                  <a:lumMod val="50000"/>
                </a:schemeClr>
              </a:solidFill>
            </a:rPr>
            <a:t>人体人类学</a:t>
          </a:r>
        </a:p>
      </dsp:txBody>
      <dsp:txXfrm>
        <a:off x="1935074" y="1524114"/>
        <a:ext cx="1954930" cy="3738151"/>
      </dsp:txXfrm>
    </dsp:sp>
    <dsp:sp modelId="{6E674B71-25FA-47E0-83A9-91CBECDCC99A}">
      <dsp:nvSpPr>
        <dsp:cNvPr id="0" name=""/>
        <dsp:cNvSpPr/>
      </dsp:nvSpPr>
      <dsp:spPr>
        <a:xfrm>
          <a:off x="4107623" y="1524114"/>
          <a:ext cx="2071843" cy="384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b="1" kern="1200" dirty="0" smtClean="0">
              <a:solidFill>
                <a:srgbClr val="FF0000"/>
              </a:solidFill>
            </a:rPr>
            <a:t>Linguistic </a:t>
          </a:r>
          <a:r>
            <a:rPr lang="en-US" altLang="ko-KR" sz="3500" b="1" kern="1200" dirty="0" err="1" smtClean="0">
              <a:solidFill>
                <a:srgbClr val="FF0000"/>
              </a:solidFill>
            </a:rPr>
            <a:t>Anthro</a:t>
          </a:r>
          <a:r>
            <a:rPr lang="en-US" altLang="ko-KR" sz="3500" b="1" kern="1200" dirty="0" smtClean="0">
              <a:solidFill>
                <a:srgbClr val="FF0000"/>
              </a:solidFill>
            </a:rPr>
            <a:t>.</a:t>
          </a: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>
              <a:solidFill>
                <a:srgbClr val="7030A0"/>
              </a:solidFill>
            </a:rPr>
            <a:t>语言人类学</a:t>
          </a:r>
          <a:endParaRPr lang="en-US" altLang="ko-KR" sz="2500" b="1" kern="1200" dirty="0" smtClean="0">
            <a:solidFill>
              <a:srgbClr val="7030A0"/>
            </a:solidFill>
          </a:endParaRPr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7030A0"/>
              </a:solidFill>
            </a:rPr>
            <a:t>yǔyán</a:t>
          </a:r>
          <a:r>
            <a:rPr lang="en-US" sz="1500" kern="1200" dirty="0" smtClean="0">
              <a:solidFill>
                <a:srgbClr val="7030A0"/>
              </a:solidFill>
            </a:rPr>
            <a:t> </a:t>
          </a:r>
          <a:r>
            <a:rPr lang="en-US" sz="1500" kern="1200" dirty="0" err="1" smtClean="0">
              <a:solidFill>
                <a:srgbClr val="7030A0"/>
              </a:solidFill>
            </a:rPr>
            <a:t>rénlèixué</a:t>
          </a:r>
          <a:endParaRPr lang="ko-KR" altLang="en-US" sz="1500" b="1" kern="1200" dirty="0" smtClean="0">
            <a:solidFill>
              <a:srgbClr val="7030A0"/>
            </a:solidFill>
          </a:endParaRPr>
        </a:p>
      </dsp:txBody>
      <dsp:txXfrm>
        <a:off x="4107623" y="1524114"/>
        <a:ext cx="2071843" cy="3845218"/>
      </dsp:txXfrm>
    </dsp:sp>
    <dsp:sp modelId="{42F20076-8A35-4AF7-B3BC-5C76511BFE27}">
      <dsp:nvSpPr>
        <dsp:cNvPr id="0" name=""/>
        <dsp:cNvSpPr/>
      </dsp:nvSpPr>
      <dsp:spPr>
        <a:xfrm>
          <a:off x="6342337" y="1422953"/>
          <a:ext cx="2362663" cy="4091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b="1" kern="1200" dirty="0" smtClean="0">
              <a:solidFill>
                <a:srgbClr val="FF0000"/>
              </a:solidFill>
            </a:rPr>
            <a:t>Archeology</a:t>
          </a:r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solidFill>
                <a:srgbClr val="002060"/>
              </a:solidFill>
            </a:rPr>
            <a:t>考古</a:t>
          </a:r>
          <a:r>
            <a:rPr lang="en-US" sz="1500" kern="1200" dirty="0" err="1" smtClean="0">
              <a:solidFill>
                <a:srgbClr val="002060"/>
              </a:solidFill>
            </a:rPr>
            <a:t>kǎogǔ</a:t>
          </a:r>
          <a:endParaRPr lang="en-US" altLang="ko-KR" sz="1500" b="1" kern="1200" dirty="0" smtClean="0">
            <a:solidFill>
              <a:srgbClr val="002060"/>
            </a:solidFill>
          </a:endParaRPr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 dirty="0"/>
        </a:p>
      </dsp:txBody>
      <dsp:txXfrm>
        <a:off x="6342337" y="1422953"/>
        <a:ext cx="2362663" cy="4091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5603-75D6-44D9-ACF0-0D8578880F0F}" type="datetimeFigureOut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E512-23F1-4B07-9185-E40E7D80BB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4043-A682-490C-A6E3-D7D5A3B777FD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A99-7519-43CB-ACA5-D07EC95A0176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4EF-7250-43D2-9F3C-92255F45E7E4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EEEA-A521-4233-8397-9BFD308C9091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F72C-79EB-41B6-B117-F970FACC647C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3936-596D-4C5E-AA61-3F959914DB3B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ADB-2AB1-40B2-B608-132C0B542E9A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E4E2-D8E0-48CB-9EB4-350561E4E6C2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3ED6-7F29-4C80-8C95-1B0DBBB04282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BBF1-0237-4C0A-B745-5F8A786F795B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692-CE42-4159-995C-3AD6D710D95B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FCA9-0A91-406D-B0DC-9B8866B02264}" type="datetime1">
              <a:rPr lang="ko-KR" altLang="en-US" smtClean="0"/>
              <a:t>2011-05-25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Copyright 2011 gcb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AD8D-247E-416D-8F26-161B051DC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ku.com/search/zh/%E6%9A%B4%E5%8A%9B%E7%9A%8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1143000"/>
            <a:ext cx="3886200" cy="1295400"/>
          </a:xfrm>
        </p:spPr>
        <p:txBody>
          <a:bodyPr/>
          <a:lstStyle/>
          <a:p>
            <a:r>
              <a:rPr lang="ko-KR" altLang="en-US" b="1" dirty="0" smtClean="0"/>
              <a:t>人类学</a:t>
            </a:r>
            <a:r>
              <a:rPr lang="ko-KR" altLang="en-US" dirty="0" smtClean="0"/>
              <a:t> </a:t>
            </a:r>
            <a:r>
              <a:rPr lang="en-US" altLang="ko-KR" sz="1700" dirty="0" err="1" smtClean="0"/>
              <a:t>rénlèixué</a:t>
            </a:r>
            <a:endParaRPr lang="ko-KR" altLang="en-US" sz="1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438400"/>
            <a:ext cx="3200400" cy="17526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The study of humanity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ultural anthropolo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2751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152400"/>
            <a:ext cx="44958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Anthropology</a:t>
            </a:r>
            <a:endParaRPr lang="ko-KR" altLang="en-US" sz="4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 descr="evolv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429000"/>
            <a:ext cx="3448050" cy="2876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altLang="ko-KR" b="1" dirty="0" err="1" smtClean="0">
                <a:solidFill>
                  <a:schemeClr val="accent6"/>
                </a:solidFill>
              </a:rPr>
              <a:t>Yanomano</a:t>
            </a:r>
            <a:r>
              <a:rPr lang="en-US" altLang="ko-KR" b="1" dirty="0" smtClean="0">
                <a:solidFill>
                  <a:schemeClr val="accent6"/>
                </a:solidFill>
              </a:rPr>
              <a:t> club fights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 descr="Yanomano club f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7976" y="2209800"/>
            <a:ext cx="6656024" cy="4648200"/>
          </a:xfrm>
        </p:spPr>
      </p:pic>
      <p:pic>
        <p:nvPicPr>
          <p:cNvPr id="5" name="Picture 4" descr="Yanomano club figh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106518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143000"/>
            <a:ext cx="5029200" cy="178510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5500" b="1" dirty="0" smtClean="0">
                <a:solidFill>
                  <a:schemeClr val="accent6"/>
                </a:solidFill>
              </a:rPr>
              <a:t>Look like fun?</a:t>
            </a:r>
          </a:p>
          <a:p>
            <a:endParaRPr lang="ko-KR" altLang="en-US" sz="5500" b="1" dirty="0">
              <a:solidFill>
                <a:schemeClr val="accent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altLang="ko-KR" dirty="0" smtClean="0"/>
              <a:t>Cultural anthropologists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8686800" cy="762000"/>
          </a:xfrm>
        </p:spPr>
        <p:txBody>
          <a:bodyPr/>
          <a:lstStyle/>
          <a:p>
            <a:r>
              <a:rPr lang="en-US" altLang="ko-KR" dirty="0" smtClean="0"/>
              <a:t>Can study any culture</a:t>
            </a:r>
            <a:r>
              <a:rPr lang="ko-KR" altLang="en-US" b="1" dirty="0" smtClean="0"/>
              <a:t>文化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wénhuà</a:t>
            </a:r>
            <a:r>
              <a:rPr lang="en-US" altLang="ko-KR" sz="1500" dirty="0" smtClean="0"/>
              <a:t>] </a:t>
            </a:r>
            <a:r>
              <a:rPr lang="en-US" altLang="ko-KR" dirty="0" smtClean="0"/>
              <a:t>, anywhere…!</a:t>
            </a:r>
            <a:endParaRPr lang="ko-KR" altLang="en-US" dirty="0"/>
          </a:p>
        </p:txBody>
      </p:sp>
      <p:pic>
        <p:nvPicPr>
          <p:cNvPr id="5" name="Picture 4" descr="crip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9275"/>
            <a:ext cx="3867150" cy="5038725"/>
          </a:xfrm>
          <a:prstGeom prst="rect">
            <a:avLst/>
          </a:prstGeom>
        </p:spPr>
      </p:pic>
      <p:pic>
        <p:nvPicPr>
          <p:cNvPr id="6" name="Picture 5" descr="ghost-of-cite-sole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828800"/>
            <a:ext cx="2857500" cy="1990725"/>
          </a:xfrm>
          <a:prstGeom prst="rect">
            <a:avLst/>
          </a:prstGeom>
        </p:spPr>
      </p:pic>
      <p:pic>
        <p:nvPicPr>
          <p:cNvPr id="7" name="Picture 6" descr="bal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200400"/>
            <a:ext cx="4562375" cy="3657600"/>
          </a:xfrm>
          <a:prstGeom prst="rect">
            <a:avLst/>
          </a:prstGeom>
        </p:spPr>
      </p:pic>
      <p:pic>
        <p:nvPicPr>
          <p:cNvPr id="8" name="Picture 7" descr="Wall str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676400"/>
            <a:ext cx="2438400" cy="18288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solidFill>
            <a:schemeClr val="tx1"/>
          </a:solidFill>
        </p:spPr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Physical anthropology</a:t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ko-KR" altLang="en-US" b="1" dirty="0" smtClean="0">
                <a:solidFill>
                  <a:schemeClr val="bg1"/>
                </a:solidFill>
              </a:rPr>
              <a:t>自然人类学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zì</a:t>
            </a:r>
            <a:r>
              <a:rPr lang="en-US" altLang="ko-KR" sz="15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rán</a:t>
            </a:r>
            <a:r>
              <a:rPr lang="en-US" altLang="ko-KR" sz="15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rén</a:t>
            </a:r>
            <a:r>
              <a:rPr lang="en-US" altLang="ko-KR" sz="15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lèi</a:t>
            </a:r>
            <a:r>
              <a:rPr lang="en-US" altLang="ko-KR" sz="15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xué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916363"/>
          </a:xfrm>
        </p:spPr>
        <p:txBody>
          <a:bodyPr/>
          <a:lstStyle/>
          <a:p>
            <a:r>
              <a:rPr lang="en-US" altLang="ko-KR" sz="4500" dirty="0" smtClean="0"/>
              <a:t>Studies mainly evolution</a:t>
            </a:r>
            <a:r>
              <a:rPr lang="ko-KR" altLang="en-US" b="1" dirty="0" smtClean="0"/>
              <a:t>进化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jìnhuà</a:t>
            </a:r>
            <a:r>
              <a:rPr lang="en-US" altLang="ko-KR" sz="1500" dirty="0" smtClean="0"/>
              <a:t>]  </a:t>
            </a:r>
            <a:r>
              <a:rPr lang="en-US" altLang="ko-KR" sz="4000" dirty="0" smtClean="0"/>
              <a:t>and bones</a:t>
            </a:r>
            <a:r>
              <a:rPr lang="ko-KR" altLang="en-US" b="1" dirty="0" smtClean="0"/>
              <a:t>骨头</a:t>
            </a:r>
            <a:r>
              <a:rPr lang="en-US" altLang="ko-KR" dirty="0"/>
              <a:t> </a:t>
            </a:r>
            <a:r>
              <a:rPr lang="en-US" altLang="ko-KR" sz="1500" dirty="0" err="1" smtClean="0"/>
              <a:t>gǔtou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Picture 3" descr="human 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5486400" cy="3088575"/>
          </a:xfrm>
          <a:prstGeom prst="rect">
            <a:avLst/>
          </a:prstGeom>
        </p:spPr>
      </p:pic>
      <p:pic>
        <p:nvPicPr>
          <p:cNvPr id="5" name="Picture 4" descr="evolv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4454" y="2438400"/>
            <a:ext cx="3379546" cy="2819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ysical anthro 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667000" cy="68018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altLang="ko-KR" sz="3000" b="1" dirty="0" smtClean="0">
              <a:solidFill>
                <a:schemeClr val="tx2"/>
              </a:solidFill>
            </a:endParaRPr>
          </a:p>
          <a:p>
            <a:r>
              <a:rPr lang="en-US" altLang="ko-KR" sz="3000" b="1" dirty="0" smtClean="0">
                <a:solidFill>
                  <a:schemeClr val="tx2"/>
                </a:solidFill>
              </a:rPr>
              <a:t>How did humans evolve?</a:t>
            </a:r>
          </a:p>
          <a:p>
            <a:endParaRPr lang="en-US" altLang="ko-KR" sz="4000" b="1" dirty="0" smtClean="0">
              <a:solidFill>
                <a:schemeClr val="tx2"/>
              </a:solidFill>
            </a:endParaRPr>
          </a:p>
          <a:p>
            <a:endParaRPr lang="en-US" altLang="ko-KR" sz="3000" b="1" dirty="0" smtClean="0">
              <a:solidFill>
                <a:schemeClr val="tx2"/>
              </a:solidFill>
            </a:endParaRPr>
          </a:p>
          <a:p>
            <a:r>
              <a:rPr lang="en-US" altLang="ko-KR" sz="3000" b="1" dirty="0" smtClean="0">
                <a:solidFill>
                  <a:schemeClr val="tx2"/>
                </a:solidFill>
              </a:rPr>
              <a:t>What animals are closest to us?</a:t>
            </a:r>
          </a:p>
          <a:p>
            <a:endParaRPr lang="en-US" altLang="ko-KR" sz="3000" b="1" dirty="0" smtClean="0">
              <a:solidFill>
                <a:schemeClr val="tx2"/>
              </a:solidFill>
            </a:endParaRPr>
          </a:p>
          <a:p>
            <a:r>
              <a:rPr lang="en-US" altLang="ko-KR" sz="3000" b="1" dirty="0" smtClean="0">
                <a:solidFill>
                  <a:schemeClr val="tx2"/>
                </a:solidFill>
              </a:rPr>
              <a:t>Why are we designed the way we are?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chemeClr val="tx2"/>
          </a:solidFill>
        </p:spPr>
        <p:txBody>
          <a:bodyPr/>
          <a:lstStyle/>
          <a:p>
            <a:r>
              <a:rPr lang="en-US" altLang="ko-KR" b="1" dirty="0" smtClean="0"/>
              <a:t>Archeology</a:t>
            </a:r>
            <a:r>
              <a:rPr lang="ko-KR" altLang="en-US" b="1" dirty="0" smtClean="0"/>
              <a:t>考古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kǎogǔ</a:t>
            </a:r>
            <a:r>
              <a:rPr lang="en-US" altLang="ko-KR" sz="1500" dirty="0" smtClean="0"/>
              <a:t>] </a:t>
            </a:r>
            <a:endParaRPr lang="ko-KR" alt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29539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ko-KR" dirty="0" smtClean="0"/>
              <a:t>Is the scientific study of past human culture from things they left behind.</a:t>
            </a:r>
            <a:endParaRPr lang="ko-KR" altLang="en-US" dirty="0"/>
          </a:p>
        </p:txBody>
      </p:sp>
      <p:pic>
        <p:nvPicPr>
          <p:cNvPr id="4" name="Picture 3" descr="Archeology lo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33600"/>
            <a:ext cx="5757387" cy="4724400"/>
          </a:xfrm>
          <a:prstGeom prst="rect">
            <a:avLst/>
          </a:prstGeom>
        </p:spPr>
      </p:pic>
      <p:pic>
        <p:nvPicPr>
          <p:cNvPr id="5" name="Picture 4" descr="archeo D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5464" y="2133600"/>
            <a:ext cx="4068536" cy="2600325"/>
          </a:xfrm>
          <a:prstGeom prst="rect">
            <a:avLst/>
          </a:prstGeom>
        </p:spPr>
      </p:pic>
      <p:pic>
        <p:nvPicPr>
          <p:cNvPr id="6" name="Picture 5" descr="stk102171m~Archeological-Dig-Pos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Archeology </a:t>
            </a:r>
            <a:endParaRPr lang="ko-KR" altLang="en-US" dirty="0"/>
          </a:p>
        </p:txBody>
      </p:sp>
      <p:pic>
        <p:nvPicPr>
          <p:cNvPr id="4" name="Picture 3" descr="terracotta-army-pit1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Archeology – Uncovering the past </a:t>
            </a:r>
            <a:endParaRPr lang="ko-KR" altLang="en-US" dirty="0"/>
          </a:p>
        </p:txBody>
      </p:sp>
      <p:pic>
        <p:nvPicPr>
          <p:cNvPr id="4" name="Content Placeholder 3" descr="terracotta-warriors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193008"/>
            <a:ext cx="6477000" cy="567412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/>
          </a:solidFill>
        </p:spPr>
        <p:txBody>
          <a:bodyPr/>
          <a:lstStyle/>
          <a:p>
            <a:r>
              <a:rPr lang="en-US" altLang="ko-KR" b="1" dirty="0" smtClean="0"/>
              <a:t>Archeologists can find treasure!</a:t>
            </a:r>
            <a:endParaRPr lang="ko-KR" altLang="en-US" b="1" dirty="0"/>
          </a:p>
        </p:txBody>
      </p:sp>
      <p:pic>
        <p:nvPicPr>
          <p:cNvPr id="4" name="Content Placeholder 3" descr="Treasure ch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4191000" cy="3667125"/>
          </a:xfrm>
        </p:spPr>
      </p:pic>
      <p:pic>
        <p:nvPicPr>
          <p:cNvPr id="5" name="Picture 4" descr="Gold cr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769" y="1143000"/>
            <a:ext cx="4520231" cy="2825144"/>
          </a:xfrm>
          <a:prstGeom prst="rect">
            <a:avLst/>
          </a:prstGeom>
        </p:spPr>
      </p:pic>
      <p:pic>
        <p:nvPicPr>
          <p:cNvPr id="6" name="Picture 5" descr="Teas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3686175"/>
            <a:ext cx="4762500" cy="317182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altLang="ko-KR" b="1" dirty="0" smtClean="0"/>
              <a:t>Linguistic anthropology</a:t>
            </a:r>
            <a:br>
              <a:rPr lang="en-US" altLang="ko-KR" b="1" dirty="0" smtClean="0"/>
            </a:br>
            <a:r>
              <a:rPr lang="ko-KR" altLang="en-US" b="1" dirty="0" smtClean="0"/>
              <a:t>语言人类学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9144000" cy="49831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Linguistic anthropology explores </a:t>
            </a:r>
            <a:r>
              <a:rPr lang="en-US" altLang="ko-KR" b="1" dirty="0" smtClean="0">
                <a:solidFill>
                  <a:srgbClr val="002060"/>
                </a:solidFill>
              </a:rPr>
              <a:t>how language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shapes</a:t>
            </a:r>
            <a:r>
              <a:rPr lang="ko-KR" altLang="en-US" b="1" dirty="0" smtClean="0">
                <a:solidFill>
                  <a:srgbClr val="FF0000"/>
                </a:solidFill>
              </a:rPr>
              <a:t>决定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juédìng</a:t>
            </a:r>
            <a:r>
              <a:rPr lang="en-US" altLang="ko-KR" b="1" dirty="0" smtClean="0">
                <a:solidFill>
                  <a:srgbClr val="FF0000"/>
                </a:solidFill>
              </a:rPr>
              <a:t>  </a:t>
            </a:r>
            <a:r>
              <a:rPr lang="en-US" altLang="ko-KR" b="1" dirty="0" smtClean="0">
                <a:solidFill>
                  <a:srgbClr val="002060"/>
                </a:solidFill>
              </a:rPr>
              <a:t>communication</a:t>
            </a:r>
            <a:r>
              <a:rPr lang="ko-KR" altLang="en-US" b="1" dirty="0" smtClean="0">
                <a:solidFill>
                  <a:srgbClr val="002060"/>
                </a:solidFill>
              </a:rPr>
              <a:t>交流</a:t>
            </a:r>
            <a:r>
              <a:rPr lang="en-US" altLang="ko-KR" b="1" dirty="0">
                <a:solidFill>
                  <a:srgbClr val="00206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002060"/>
                </a:solidFill>
              </a:rPr>
              <a:t>jiāoliú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en-US" altLang="ko-KR" dirty="0" smtClean="0"/>
              <a:t>and builds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social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identity</a:t>
            </a:r>
            <a:r>
              <a:rPr lang="zh-CN" altLang="en-US" b="1" dirty="0" smtClean="0">
                <a:solidFill>
                  <a:srgbClr val="FF0000"/>
                </a:solidFill>
              </a:rPr>
              <a:t>社会认同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shè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huì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rèn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FF0000"/>
                </a:solidFill>
              </a:rPr>
              <a:t>tóng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group membership</a:t>
            </a:r>
            <a:r>
              <a:rPr lang="zh-CN" altLang="en-US" b="1" dirty="0" smtClean="0">
                <a:solidFill>
                  <a:srgbClr val="002060"/>
                </a:solidFill>
              </a:rPr>
              <a:t>组成员关系</a:t>
            </a:r>
            <a:r>
              <a:rPr lang="en-US" altLang="zh-CN" sz="1500" b="1" dirty="0" smtClean="0">
                <a:solidFill>
                  <a:srgbClr val="002060"/>
                </a:solidFill>
              </a:rPr>
              <a:t>[</a:t>
            </a:r>
            <a:r>
              <a:rPr lang="en-US" altLang="zh-CN" sz="1500" b="1" dirty="0" err="1" smtClean="0">
                <a:solidFill>
                  <a:srgbClr val="002060"/>
                </a:solidFill>
              </a:rPr>
              <a:t>zǔ</a:t>
            </a:r>
            <a:r>
              <a:rPr lang="en-US" altLang="zh-CN" sz="15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02060"/>
                </a:solidFill>
              </a:rPr>
              <a:t>chéng</a:t>
            </a:r>
            <a:r>
              <a:rPr lang="en-US" altLang="zh-CN" sz="15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02060"/>
                </a:solidFill>
              </a:rPr>
              <a:t>yuán</a:t>
            </a:r>
            <a:r>
              <a:rPr lang="en-US" altLang="zh-CN" sz="15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02060"/>
                </a:solidFill>
              </a:rPr>
              <a:t>guān</a:t>
            </a:r>
            <a:r>
              <a:rPr lang="en-US" altLang="zh-CN" sz="15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02060"/>
                </a:solidFill>
              </a:rPr>
              <a:t>xì</a:t>
            </a:r>
            <a:r>
              <a:rPr lang="en-US" altLang="zh-CN" sz="1500" b="1" dirty="0" smtClean="0">
                <a:solidFill>
                  <a:srgbClr val="002060"/>
                </a:solidFill>
              </a:rPr>
              <a:t>]</a:t>
            </a:r>
            <a:r>
              <a:rPr lang="en-US" altLang="ko-KR" sz="1500" b="1" dirty="0" smtClean="0">
                <a:solidFill>
                  <a:srgbClr val="002060"/>
                </a:solidFill>
              </a:rPr>
              <a:t>, </a:t>
            </a:r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cultural beliefs </a:t>
            </a:r>
            <a:r>
              <a:rPr lang="ko-KR" altLang="en-US" b="1" dirty="0" smtClean="0">
                <a:solidFill>
                  <a:srgbClr val="FF0000"/>
                </a:solidFill>
              </a:rPr>
              <a:t>文化信念</a:t>
            </a:r>
            <a:r>
              <a:rPr lang="en-US" altLang="ko-KR" sz="1500" dirty="0" smtClean="0">
                <a:solidFill>
                  <a:srgbClr val="FF0000"/>
                </a:solidFill>
              </a:rPr>
              <a:t>[</a:t>
            </a:r>
            <a:r>
              <a:rPr lang="en-US" altLang="ko-KR" sz="1500" dirty="0" err="1" smtClean="0">
                <a:solidFill>
                  <a:srgbClr val="FF0000"/>
                </a:solidFill>
              </a:rPr>
              <a:t>wén</a:t>
            </a:r>
            <a:r>
              <a:rPr lang="en-US" altLang="ko-KR" sz="1500" dirty="0" smtClean="0">
                <a:solidFill>
                  <a:srgbClr val="FF0000"/>
                </a:solidFill>
              </a:rPr>
              <a:t> </a:t>
            </a:r>
            <a:r>
              <a:rPr lang="en-US" altLang="ko-KR" sz="1500" dirty="0" err="1" smtClean="0">
                <a:solidFill>
                  <a:srgbClr val="FF0000"/>
                </a:solidFill>
              </a:rPr>
              <a:t>huà</a:t>
            </a:r>
            <a:r>
              <a:rPr lang="en-US" altLang="ko-KR" sz="1500" dirty="0" smtClean="0">
                <a:solidFill>
                  <a:srgbClr val="FF0000"/>
                </a:solidFill>
              </a:rPr>
              <a:t> </a:t>
            </a:r>
            <a:r>
              <a:rPr lang="en-US" altLang="ko-KR" sz="1500" dirty="0" err="1" smtClean="0">
                <a:solidFill>
                  <a:srgbClr val="FF0000"/>
                </a:solidFill>
              </a:rPr>
              <a:t>xìn</a:t>
            </a:r>
            <a:r>
              <a:rPr lang="en-US" altLang="ko-KR" sz="1500" dirty="0" smtClean="0">
                <a:solidFill>
                  <a:srgbClr val="FF0000"/>
                </a:solidFill>
              </a:rPr>
              <a:t> </a:t>
            </a:r>
            <a:r>
              <a:rPr lang="en-US" altLang="ko-KR" sz="1500" dirty="0" err="1" smtClean="0">
                <a:solidFill>
                  <a:srgbClr val="FF0000"/>
                </a:solidFill>
              </a:rPr>
              <a:t>niàn</a:t>
            </a:r>
            <a:r>
              <a:rPr lang="en-US" altLang="ko-KR" sz="1500" dirty="0" smtClean="0">
                <a:solidFill>
                  <a:srgbClr val="FF0000"/>
                </a:solidFill>
              </a:rPr>
              <a:t>] 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altLang="ko-KR" b="1" dirty="0" smtClean="0">
                <a:solidFill>
                  <a:srgbClr val="002060"/>
                </a:solidFill>
              </a:rPr>
              <a:t>ideologies</a:t>
            </a:r>
            <a:r>
              <a:rPr lang="ko-KR" altLang="en-US" b="1" dirty="0" smtClean="0">
                <a:solidFill>
                  <a:srgbClr val="002060"/>
                </a:solidFill>
              </a:rPr>
              <a:t>意识形态</a:t>
            </a:r>
            <a:r>
              <a:rPr lang="en-US" altLang="ko-KR" sz="1500" dirty="0" smtClean="0">
                <a:solidFill>
                  <a:srgbClr val="002060"/>
                </a:solidFill>
              </a:rPr>
              <a:t>[</a:t>
            </a:r>
            <a:r>
              <a:rPr lang="en-US" altLang="ko-KR" sz="1500" dirty="0" err="1" smtClean="0">
                <a:solidFill>
                  <a:srgbClr val="002060"/>
                </a:solidFill>
              </a:rPr>
              <a:t>yìshíxíngtài</a:t>
            </a:r>
            <a:r>
              <a:rPr lang="en-US" altLang="ko-KR" sz="1500" dirty="0" smtClean="0">
                <a:solidFill>
                  <a:srgbClr val="002060"/>
                </a:solidFill>
              </a:rPr>
              <a:t>] 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9906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Linguistic anthropology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Language 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08322"/>
            <a:ext cx="4038600" cy="2449678"/>
          </a:xfrm>
        </p:spPr>
      </p:pic>
      <p:pic>
        <p:nvPicPr>
          <p:cNvPr id="5" name="Picture 4" descr="linguistic-anthropology book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90600"/>
            <a:ext cx="2722300" cy="3419475"/>
          </a:xfrm>
          <a:prstGeom prst="rect">
            <a:avLst/>
          </a:prstGeom>
        </p:spPr>
      </p:pic>
      <p:pic>
        <p:nvPicPr>
          <p:cNvPr id="6" name="Picture 5" descr="Linguistic anthro cart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774065"/>
            <a:ext cx="5105400" cy="608393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Does language change things?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Lo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525963" cy="4525963"/>
          </a:xfrm>
        </p:spPr>
      </p:pic>
      <p:pic>
        <p:nvPicPr>
          <p:cNvPr id="5" name="Picture 4" descr="Love in arab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3387" y="1371600"/>
            <a:ext cx="4900613" cy="4572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altLang="ko-KR" b="1" i="1" dirty="0" smtClean="0">
                <a:solidFill>
                  <a:schemeClr val="accent5"/>
                </a:solidFill>
              </a:rPr>
              <a:t>Of the four kinds of anthropology</a:t>
            </a:r>
            <a:endParaRPr lang="ko-KR" altLang="en-US" b="1" i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</a:rPr>
              <a:t>Cultural anthropology</a:t>
            </a:r>
          </a:p>
          <a:p>
            <a:endParaRPr lang="en-US" altLang="ko-KR" b="1" dirty="0" smtClean="0">
              <a:solidFill>
                <a:srgbClr val="7030A0"/>
              </a:solidFill>
            </a:endParaRP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Physical anthropology</a:t>
            </a:r>
          </a:p>
          <a:p>
            <a:endParaRPr lang="en-US" altLang="ko-KR" b="1" dirty="0" smtClean="0">
              <a:solidFill>
                <a:srgbClr val="7030A0"/>
              </a:solidFill>
            </a:endParaRP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Archeology</a:t>
            </a:r>
          </a:p>
          <a:p>
            <a:endParaRPr lang="en-US" altLang="ko-KR" b="1" dirty="0" smtClean="0">
              <a:solidFill>
                <a:srgbClr val="7030A0"/>
              </a:solidFill>
            </a:endParaRP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Linguistic anthropology</a:t>
            </a:r>
          </a:p>
          <a:p>
            <a:endParaRPr lang="en-US" altLang="ko-KR" b="1" dirty="0">
              <a:solidFill>
                <a:srgbClr val="7030A0"/>
              </a:solidFill>
            </a:endParaRPr>
          </a:p>
          <a:p>
            <a:r>
              <a:rPr lang="en-US" altLang="ko-KR" b="1" i="1" dirty="0" smtClean="0">
                <a:solidFill>
                  <a:srgbClr val="7030A0"/>
                </a:solidFill>
              </a:rPr>
              <a:t>Which do you find most interesting?</a:t>
            </a:r>
            <a:endParaRPr lang="ko-KR" altLang="en-US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Hopi ki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990600"/>
            <a:ext cx="1571625" cy="1103971"/>
          </a:xfrm>
          <a:prstGeom prst="rect">
            <a:avLst/>
          </a:prstGeom>
        </p:spPr>
      </p:pic>
      <p:pic>
        <p:nvPicPr>
          <p:cNvPr id="6" name="Picture 5" descr="evolv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133600"/>
            <a:ext cx="1419225" cy="1183994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7" name="Picture 6" descr="terracotta-warriors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895600"/>
            <a:ext cx="1739644" cy="1524000"/>
          </a:xfrm>
          <a:prstGeom prst="rect">
            <a:avLst/>
          </a:prstGeom>
        </p:spPr>
      </p:pic>
      <p:pic>
        <p:nvPicPr>
          <p:cNvPr id="9" name="Picture 8" descr="Lo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886200"/>
            <a:ext cx="1790700" cy="17907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b="1" dirty="0" smtClean="0">
                <a:solidFill>
                  <a:srgbClr val="FF0000"/>
                </a:solidFill>
              </a:rPr>
              <a:t>Cultural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=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Social </a:t>
            </a:r>
            <a:r>
              <a:rPr lang="en-US" altLang="ko-KR" b="1" dirty="0" smtClean="0">
                <a:solidFill>
                  <a:srgbClr val="FF0000"/>
                </a:solidFill>
              </a:rPr>
              <a:t>Anthropology</a:t>
            </a:r>
            <a:r>
              <a:rPr lang="en-US" altLang="ko-KR" b="1" dirty="0">
                <a:solidFill>
                  <a:srgbClr val="FF0000"/>
                </a:solidFill>
              </a:rPr>
              <a:t/>
            </a:r>
            <a:br>
              <a:rPr lang="en-US" altLang="ko-KR" b="1" dirty="0">
                <a:solidFill>
                  <a:srgbClr val="FF0000"/>
                </a:solidFill>
              </a:rPr>
            </a:br>
            <a:r>
              <a:rPr lang="ko-KR" altLang="en-US" sz="3600" dirty="0" smtClean="0"/>
              <a:t>文化人类学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/>
            </a:r>
            <a:br>
              <a:rPr lang="en-US" altLang="ko-KR" sz="3600" b="1" dirty="0" smtClean="0">
                <a:solidFill>
                  <a:srgbClr val="FF0000"/>
                </a:solidFill>
              </a:rPr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r>
              <a:rPr lang="en-US" altLang="ko-KR" dirty="0" smtClean="0"/>
              <a:t>Studies </a:t>
            </a:r>
            <a:r>
              <a:rPr lang="en-US" altLang="ko-KR" b="1" dirty="0" smtClean="0">
                <a:solidFill>
                  <a:srgbClr val="FF0000"/>
                </a:solidFill>
              </a:rPr>
              <a:t>how human cultures are organized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/>
              <a:t>有组织的</a:t>
            </a:r>
            <a:r>
              <a:rPr lang="en-US" altLang="ko-KR" dirty="0"/>
              <a:t> </a:t>
            </a:r>
            <a:r>
              <a:rPr lang="en-US" altLang="ko-KR" sz="1500" dirty="0" err="1" smtClean="0"/>
              <a:t>yǒuzǔzhīde</a:t>
            </a:r>
            <a:r>
              <a:rPr lang="en-US" altLang="ko-KR" dirty="0" smtClean="0"/>
              <a:t>, for example there are </a:t>
            </a:r>
          </a:p>
          <a:p>
            <a:pPr marL="514350" indent="-514350">
              <a:buAutoNum type="arabicPeriod"/>
            </a:pPr>
            <a:r>
              <a:rPr lang="en-US" altLang="ko-KR" b="1" dirty="0" smtClean="0">
                <a:solidFill>
                  <a:srgbClr val="002060"/>
                </a:solidFill>
              </a:rPr>
              <a:t>matriarchal </a:t>
            </a:r>
            <a:r>
              <a:rPr lang="ko-KR" altLang="en-US" b="1" dirty="0" smtClean="0">
                <a:solidFill>
                  <a:srgbClr val="002060"/>
                </a:solidFill>
              </a:rPr>
              <a:t>母系社会 </a:t>
            </a:r>
            <a:r>
              <a:rPr lang="en-US" altLang="ko-KR" dirty="0" smtClean="0"/>
              <a:t>and </a:t>
            </a:r>
          </a:p>
          <a:p>
            <a:pPr marL="514350" indent="-514350">
              <a:buAutoNum type="arabicPeriod"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patriarchal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宗法制度</a:t>
            </a:r>
            <a:r>
              <a:rPr lang="en-US" altLang="ko-KR" sz="1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accent6">
                    <a:lumMod val="50000"/>
                  </a:schemeClr>
                </a:solidFill>
              </a:rPr>
              <a:t>zōng</a:t>
            </a:r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accent6">
                    <a:lumMod val="50000"/>
                  </a:schemeClr>
                </a:solidFill>
              </a:rPr>
              <a:t>fǎ</a:t>
            </a:r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accent6">
                    <a:lumMod val="50000"/>
                  </a:schemeClr>
                </a:solidFill>
              </a:rPr>
              <a:t>zhì</a:t>
            </a:r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1500" b="1" dirty="0" err="1" smtClean="0">
                <a:solidFill>
                  <a:schemeClr val="accent6">
                    <a:lumMod val="50000"/>
                  </a:schemeClr>
                </a:solidFill>
              </a:rPr>
              <a:t>dù</a:t>
            </a:r>
            <a:r>
              <a:rPr lang="en-US" altLang="ko-KR" sz="1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dirty="0" smtClean="0"/>
              <a:t>cultures.</a:t>
            </a:r>
            <a:endParaRPr lang="ko-KR" altLang="en-US" dirty="0"/>
          </a:p>
        </p:txBody>
      </p:sp>
      <p:pic>
        <p:nvPicPr>
          <p:cNvPr id="4" name="Picture 3" descr="family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114800"/>
            <a:ext cx="4267200" cy="2743200"/>
          </a:xfrm>
          <a:prstGeom prst="rect">
            <a:avLst/>
          </a:prstGeom>
        </p:spPr>
      </p:pic>
      <p:pic>
        <p:nvPicPr>
          <p:cNvPr id="5" name="Picture 4" descr="Cultural anthr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038601"/>
            <a:ext cx="2192866" cy="28193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Cultural anthropology Question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Who “wears the pants” (is the boss) in your family?</a:t>
            </a:r>
          </a:p>
          <a:p>
            <a:endParaRPr lang="en-US" altLang="ko-KR" dirty="0"/>
          </a:p>
          <a:p>
            <a:r>
              <a:rPr lang="en-US" altLang="ko-KR" dirty="0" smtClean="0"/>
              <a:t>I think my father has more power than my mother in my family.</a:t>
            </a:r>
          </a:p>
          <a:p>
            <a:r>
              <a:rPr lang="en-US" altLang="ko-KR" b="1" dirty="0" smtClean="0"/>
              <a:t>OR</a:t>
            </a:r>
          </a:p>
          <a:p>
            <a:r>
              <a:rPr lang="en-US" altLang="ko-KR" dirty="0" smtClean="0"/>
              <a:t>I think my mother has more power than my father in my family.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b="1" i="1" dirty="0" smtClean="0">
                <a:solidFill>
                  <a:srgbClr val="7030A0"/>
                </a:solidFill>
              </a:rPr>
              <a:t>Is it possible…</a:t>
            </a:r>
            <a:endParaRPr lang="ko-KR" altLang="en-US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f</a:t>
            </a:r>
            <a:r>
              <a:rPr lang="en-US" altLang="ko-KR" b="1" dirty="0" smtClean="0">
                <a:solidFill>
                  <a:srgbClr val="FF0000"/>
                </a:solidFill>
              </a:rPr>
              <a:t>or humans to live together </a:t>
            </a:r>
            <a:r>
              <a:rPr lang="ko-KR" altLang="en-US" b="1" dirty="0" smtClean="0"/>
              <a:t>共同生活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gòng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tóng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shēng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huó</a:t>
            </a:r>
            <a:r>
              <a:rPr lang="en-US" altLang="ko-KR" b="1" dirty="0" smtClean="0">
                <a:solidFill>
                  <a:srgbClr val="FF0000"/>
                </a:solidFill>
              </a:rPr>
              <a:t> in peace</a:t>
            </a:r>
            <a:r>
              <a:rPr lang="ko-KR" altLang="en-US" b="1" dirty="0" smtClean="0"/>
              <a:t>和平</a:t>
            </a:r>
            <a:r>
              <a:rPr lang="en-US" altLang="ko-KR" b="1" dirty="0" smtClean="0">
                <a:solidFill>
                  <a:srgbClr val="FF0000"/>
                </a:solidFill>
              </a:rPr>
              <a:t> with </a:t>
            </a:r>
            <a:r>
              <a:rPr lang="en-US" altLang="ko-KR" sz="4000" b="1" i="1" u="sng" dirty="0" smtClean="0">
                <a:solidFill>
                  <a:srgbClr val="FF0000"/>
                </a:solidFill>
              </a:rPr>
              <a:t>no</a:t>
            </a:r>
            <a:r>
              <a:rPr lang="en-US" altLang="ko-KR" b="1" dirty="0" smtClean="0">
                <a:solidFill>
                  <a:srgbClr val="FF0000"/>
                </a:solidFill>
              </a:rPr>
              <a:t> wars</a:t>
            </a:r>
            <a:r>
              <a:rPr lang="ko-KR" altLang="en-US" b="1" dirty="0" smtClean="0"/>
              <a:t>战争</a:t>
            </a:r>
            <a:r>
              <a:rPr lang="en-US" altLang="ko-KR" sz="1500" dirty="0" err="1" smtClean="0"/>
              <a:t>zhànzhēng</a:t>
            </a:r>
            <a:r>
              <a:rPr lang="en-US" altLang="ko-KR" b="1" dirty="0" smtClean="0">
                <a:solidFill>
                  <a:srgbClr val="FF0000"/>
                </a:solidFill>
              </a:rPr>
              <a:t>, and </a:t>
            </a:r>
            <a:r>
              <a:rPr lang="en-US" altLang="ko-KR" sz="4000" b="1" i="1" u="sng" dirty="0" smtClean="0">
                <a:solidFill>
                  <a:srgbClr val="FF0000"/>
                </a:solidFill>
              </a:rPr>
              <a:t>no</a:t>
            </a:r>
            <a:r>
              <a:rPr lang="en-US" altLang="ko-KR" b="1" dirty="0" smtClean="0">
                <a:solidFill>
                  <a:srgbClr val="FF0000"/>
                </a:solidFill>
              </a:rPr>
              <a:t> fighting </a:t>
            </a:r>
            <a:r>
              <a:rPr lang="ko-KR" altLang="en-US" b="1" dirty="0" smtClean="0"/>
              <a:t>搏斗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bódòu</a:t>
            </a:r>
            <a:r>
              <a:rPr lang="en-US" altLang="ko-KR" sz="5000" b="1" dirty="0" smtClean="0">
                <a:solidFill>
                  <a:srgbClr val="FF0000"/>
                </a:solidFill>
              </a:rPr>
              <a:t>?</a:t>
            </a:r>
            <a:endParaRPr lang="en-US" altLang="ko-KR" sz="5000" b="1" dirty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00B0F0"/>
                </a:solidFill>
              </a:rPr>
              <a:t>Yes, I think people can live together in peace.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OR…</a:t>
            </a:r>
          </a:p>
          <a:p>
            <a:r>
              <a:rPr lang="en-US" altLang="ko-KR" b="1" dirty="0" smtClean="0"/>
              <a:t>No, I don’t think people can live together in peace.</a:t>
            </a:r>
            <a:endParaRPr lang="ko-KR" altLang="en-US" b="1" dirty="0"/>
          </a:p>
        </p:txBody>
      </p:sp>
      <p:pic>
        <p:nvPicPr>
          <p:cNvPr id="4" name="Picture 3" descr="dove-bird-for-world-peace-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0800" cy="2072640"/>
          </a:xfrm>
          <a:prstGeom prst="rect">
            <a:avLst/>
          </a:prstGeom>
        </p:spPr>
      </p:pic>
      <p:pic>
        <p:nvPicPr>
          <p:cNvPr id="5" name="Picture 4" descr="peace_sign_700x700%20blue%20backgroun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5577" y="0"/>
            <a:ext cx="2028422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/>
              <a:t>Cultural </a:t>
            </a:r>
          </a:p>
          <a:p>
            <a:pPr algn="ctr"/>
            <a:r>
              <a:rPr lang="en-US" altLang="ko-KR" sz="3000" b="1" dirty="0" smtClean="0"/>
              <a:t>Anthropology</a:t>
            </a:r>
            <a:endParaRPr lang="ko-KR" altLang="en-US" sz="30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Cultural Anthropology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514600"/>
          </a:xfrm>
          <a:solidFill>
            <a:schemeClr val="accent6"/>
          </a:solidFill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The Hopi Indians of the American South West were famous </a:t>
            </a:r>
            <a:r>
              <a:rPr lang="ko-KR" altLang="en-US" b="1" dirty="0" smtClean="0"/>
              <a:t>著名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zhùmíng</a:t>
            </a:r>
            <a:r>
              <a:rPr lang="en-US" altLang="ko-KR" b="1" dirty="0" smtClean="0">
                <a:solidFill>
                  <a:srgbClr val="002060"/>
                </a:solidFill>
              </a:rPr>
              <a:t> for having a peaceful society, with no wars or fighting. </a:t>
            </a:r>
            <a:r>
              <a:rPr lang="en-US" altLang="ko-KR" b="1" i="1" dirty="0" smtClean="0">
                <a:solidFill>
                  <a:srgbClr val="002060"/>
                </a:solidFill>
              </a:rPr>
              <a:t>Their language did not have words for these things. </a:t>
            </a:r>
            <a:endParaRPr lang="ko-KR" altLang="en-US" b="1" i="1" dirty="0">
              <a:solidFill>
                <a:srgbClr val="002060"/>
              </a:solidFill>
            </a:endParaRPr>
          </a:p>
        </p:txBody>
      </p:sp>
      <p:pic>
        <p:nvPicPr>
          <p:cNvPr id="4" name="Picture 3" descr="Hopi ki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181706"/>
            <a:ext cx="3810000" cy="2676293"/>
          </a:xfrm>
          <a:prstGeom prst="rect">
            <a:avLst/>
          </a:prstGeom>
        </p:spPr>
      </p:pic>
      <p:pic>
        <p:nvPicPr>
          <p:cNvPr id="5" name="Picture 4" descr="Hopi teepee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786" y="4343400"/>
            <a:ext cx="60322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91440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0B0F0"/>
                </a:solidFill>
              </a:rPr>
              <a:t>Hopi means “peaceful people.”</a:t>
            </a:r>
          </a:p>
          <a:p>
            <a:pPr algn="ctr"/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chemeClr val="accent3"/>
          </a:solidFill>
        </p:spPr>
        <p:txBody>
          <a:bodyPr/>
          <a:lstStyle/>
          <a:p>
            <a:r>
              <a:rPr lang="en-US" altLang="ko-KR" dirty="0" smtClean="0"/>
              <a:t>The Semai</a:t>
            </a:r>
            <a:r>
              <a:rPr lang="en-US" altLang="ko-KR" dirty="0"/>
              <a:t> </a:t>
            </a:r>
            <a:r>
              <a:rPr lang="en-US" altLang="ko-KR" dirty="0" smtClean="0"/>
              <a:t>people of Malaya</a:t>
            </a:r>
            <a:endParaRPr lang="ko-KR" altLang="en-US" dirty="0"/>
          </a:p>
        </p:txBody>
      </p:sp>
      <p:pic>
        <p:nvPicPr>
          <p:cNvPr id="4" name="Content Placeholder 3" descr="Semang Bo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1991032" cy="1371600"/>
          </a:xfr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They have a gift</a:t>
            </a:r>
            <a:r>
              <a:rPr lang="ko-KR" altLang="en-US" sz="3200" b="1" dirty="0" smtClean="0"/>
              <a:t>礼物</a:t>
            </a:r>
            <a:r>
              <a:rPr lang="en-US" altLang="ko-KR" sz="3200" dirty="0" smtClean="0"/>
              <a:t> </a:t>
            </a:r>
            <a:r>
              <a:rPr lang="en-US" altLang="ko-KR" sz="1500" dirty="0" err="1" smtClean="0"/>
              <a:t>lǐwù</a:t>
            </a:r>
            <a:r>
              <a:rPr lang="en-US" altLang="ko-KR" sz="3000" dirty="0" smtClean="0"/>
              <a:t> economy</a:t>
            </a:r>
            <a:r>
              <a:rPr lang="ko-KR" altLang="en-US" sz="3200" b="1" dirty="0" smtClean="0"/>
              <a:t>经济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jīngjì</a:t>
            </a:r>
            <a:r>
              <a:rPr lang="en-US" altLang="ko-KR" sz="1500" dirty="0" smtClean="0"/>
              <a:t>. </a:t>
            </a:r>
            <a:r>
              <a:rPr lang="en-US" altLang="ko-KR" sz="3000" dirty="0" smtClean="0"/>
              <a:t>The Semai have no police</a:t>
            </a:r>
            <a:r>
              <a:rPr lang="ko-KR" altLang="en-US" sz="3200" b="1" dirty="0" smtClean="0"/>
              <a:t>警察</a:t>
            </a:r>
            <a:r>
              <a:rPr lang="en-US" altLang="ko-KR" sz="3200" dirty="0" smtClean="0"/>
              <a:t> </a:t>
            </a:r>
            <a:r>
              <a:rPr lang="en-US" altLang="ko-KR" sz="1500" dirty="0" err="1" smtClean="0"/>
              <a:t>jǐngchá</a:t>
            </a:r>
            <a:r>
              <a:rPr lang="en-US" altLang="ko-KR" sz="3000" dirty="0" smtClean="0"/>
              <a:t>, no courts</a:t>
            </a:r>
            <a:r>
              <a:rPr lang="ko-KR" altLang="en-US" sz="3200" b="1" dirty="0" smtClean="0"/>
              <a:t>法庭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fǎtíng</a:t>
            </a:r>
            <a:r>
              <a:rPr lang="en-US" altLang="ko-KR" sz="1500" dirty="0" smtClean="0"/>
              <a:t>] </a:t>
            </a:r>
            <a:r>
              <a:rPr lang="en-US" altLang="ko-KR" sz="3000" dirty="0" smtClean="0"/>
              <a:t>, and no government</a:t>
            </a:r>
            <a:r>
              <a:rPr lang="ko-KR" altLang="en-US" sz="3200" b="1" dirty="0" smtClean="0"/>
              <a:t>政府</a:t>
            </a:r>
            <a:r>
              <a:rPr lang="en-US" altLang="ko-KR" sz="3200" dirty="0" smtClean="0"/>
              <a:t> </a:t>
            </a:r>
            <a:r>
              <a:rPr lang="en-US" altLang="ko-KR" sz="1600" dirty="0" err="1" smtClean="0"/>
              <a:t>zhèngfǔ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6" name="Picture 5" descr="Semai Book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0" y="2095500"/>
            <a:ext cx="3238500" cy="4762500"/>
          </a:xfrm>
          <a:prstGeom prst="rect">
            <a:avLst/>
          </a:prstGeom>
        </p:spPr>
      </p:pic>
      <p:pic>
        <p:nvPicPr>
          <p:cNvPr id="7" name="Picture 6" descr="Semai W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362200"/>
            <a:ext cx="1562100" cy="3028738"/>
          </a:xfrm>
          <a:prstGeom prst="rect">
            <a:avLst/>
          </a:prstGeom>
        </p:spPr>
      </p:pic>
      <p:pic>
        <p:nvPicPr>
          <p:cNvPr id="8" name="Picture 7" descr="Semang_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33444"/>
            <a:ext cx="4343400" cy="29245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 smtClean="0"/>
              <a:t>The Hopi and Semai show…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00B0F0"/>
          </a:solidFill>
        </p:spPr>
        <p:txBody>
          <a:bodyPr/>
          <a:lstStyle/>
          <a:p>
            <a:r>
              <a:rPr lang="en-US" altLang="ko-KR" dirty="0" smtClean="0"/>
              <a:t>…that people can live together in peace.</a:t>
            </a:r>
          </a:p>
          <a:p>
            <a:endParaRPr lang="en-US" altLang="ko-KR" dirty="0"/>
          </a:p>
          <a:p>
            <a:r>
              <a:rPr lang="en-US" altLang="ko-KR" b="1" i="1" dirty="0" smtClean="0"/>
              <a:t>Would you like to live like that?</a:t>
            </a:r>
          </a:p>
          <a:p>
            <a:endParaRPr lang="en-US" altLang="ko-KR" dirty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Yes, I’d like to live in a non-violent  </a:t>
            </a:r>
          </a:p>
          <a:p>
            <a:pPr>
              <a:buNone/>
            </a:pPr>
            <a:r>
              <a:rPr lang="en-US" altLang="ko-KR" dirty="0"/>
              <a:t>	</a:t>
            </a:r>
            <a:r>
              <a:rPr lang="ko-KR" altLang="en-US" b="1" dirty="0" smtClean="0"/>
              <a:t>非</a:t>
            </a:r>
            <a:r>
              <a:rPr lang="ko-KR" altLang="en-US" b="1" dirty="0" smtClean="0">
                <a:hlinkClick r:id="rId2" action="ppaction://hlinkfile"/>
              </a:rPr>
              <a:t>暴力的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culture.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No, I wouldn’t like to live like that.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Cultural anthropologists</a:t>
            </a:r>
            <a:r>
              <a:rPr lang="ko-KR" altLang="en-US" dirty="0" smtClean="0"/>
              <a:t>人类学家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ko-KR" b="1" dirty="0" smtClean="0"/>
              <a:t>Have also found very violent</a:t>
            </a:r>
            <a:r>
              <a:rPr lang="ko-KR" altLang="en-US" b="1" dirty="0" smtClean="0"/>
              <a:t>暴力的</a:t>
            </a:r>
            <a:r>
              <a:rPr lang="en-US" altLang="ko-KR" b="1" dirty="0" smtClean="0"/>
              <a:t> cultures…</a:t>
            </a:r>
            <a:endParaRPr lang="ko-KR" altLang="en-US" b="1" dirty="0"/>
          </a:p>
        </p:txBody>
      </p:sp>
      <p:pic>
        <p:nvPicPr>
          <p:cNvPr id="4" name="Picture 3" descr="Yanomano 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1626847" cy="2286000"/>
          </a:xfrm>
          <a:prstGeom prst="rect">
            <a:avLst/>
          </a:prstGeom>
        </p:spPr>
      </p:pic>
      <p:pic>
        <p:nvPicPr>
          <p:cNvPr id="5" name="Picture 4" descr="Portrait-Yanomamo-Indian-ng730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5958" y="4876800"/>
            <a:ext cx="2958042" cy="1981200"/>
          </a:xfrm>
          <a:prstGeom prst="rect">
            <a:avLst/>
          </a:prstGeom>
        </p:spPr>
      </p:pic>
      <p:pic>
        <p:nvPicPr>
          <p:cNvPr id="6" name="Picture 5" descr="Yanomano War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686553"/>
            <a:ext cx="4724400" cy="3171448"/>
          </a:xfrm>
          <a:prstGeom prst="rect">
            <a:avLst/>
          </a:prstGeom>
        </p:spPr>
      </p:pic>
      <p:pic>
        <p:nvPicPr>
          <p:cNvPr id="7" name="Picture 6" descr="Yanomano woman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514601"/>
            <a:ext cx="2819400" cy="2362200"/>
          </a:xfrm>
          <a:prstGeom prst="rect">
            <a:avLst/>
          </a:prstGeom>
        </p:spPr>
      </p:pic>
      <p:pic>
        <p:nvPicPr>
          <p:cNvPr id="8" name="Picture 7" descr="Yanomano book c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10835"/>
            <a:ext cx="1600200" cy="2047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2514600"/>
            <a:ext cx="47244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3500" b="1" dirty="0" err="1" smtClean="0">
                <a:solidFill>
                  <a:srgbClr val="002060"/>
                </a:solidFill>
              </a:rPr>
              <a:t>Yanomano</a:t>
            </a:r>
            <a:r>
              <a:rPr lang="en-US" altLang="ko-KR" sz="3500" b="1" dirty="0" smtClean="0">
                <a:solidFill>
                  <a:srgbClr val="002060"/>
                </a:solidFill>
              </a:rPr>
              <a:t> Indians of the Amazon jungle.</a:t>
            </a:r>
            <a:endParaRPr lang="ko-KR" altLang="en-US" sz="3500" b="1" dirty="0">
              <a:solidFill>
                <a:srgbClr val="00206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2011 gcb</a:t>
            </a:r>
            <a:endParaRPr lang="ko-KR" altLang="en-US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505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人类学 rénlèixué</vt:lpstr>
      <vt:lpstr>Slide 2</vt:lpstr>
      <vt:lpstr>Cultural= Social Anthropology 文化人类学 </vt:lpstr>
      <vt:lpstr>Cultural anthropology Question</vt:lpstr>
      <vt:lpstr>Is it possible…</vt:lpstr>
      <vt:lpstr>Cultural Anthropology</vt:lpstr>
      <vt:lpstr>The Semai people of Malaya</vt:lpstr>
      <vt:lpstr>The Hopi and Semai show…</vt:lpstr>
      <vt:lpstr>Cultural anthropologists人类学家</vt:lpstr>
      <vt:lpstr>Yanomano club fights</vt:lpstr>
      <vt:lpstr>Cultural anthropologists</vt:lpstr>
      <vt:lpstr>Physical anthropology 自然人类学 zì rán rén lèi xué</vt:lpstr>
      <vt:lpstr>Slide 13</vt:lpstr>
      <vt:lpstr>Archeology考古[kǎogǔ] </vt:lpstr>
      <vt:lpstr>Archeology </vt:lpstr>
      <vt:lpstr>Archeology – Uncovering the past </vt:lpstr>
      <vt:lpstr>Archeologists can find treasure!</vt:lpstr>
      <vt:lpstr>Linguistic anthropology 语言人类学</vt:lpstr>
      <vt:lpstr>Linguistic anthropology</vt:lpstr>
      <vt:lpstr>Does language change things?</vt:lpstr>
      <vt:lpstr>Of the four kinds of anthropology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Anthropology</dc:title>
  <dc:creator>hp</dc:creator>
  <cp:lastModifiedBy>hp</cp:lastModifiedBy>
  <cp:revision>26</cp:revision>
  <dcterms:created xsi:type="dcterms:W3CDTF">2011-05-25T02:17:13Z</dcterms:created>
  <dcterms:modified xsi:type="dcterms:W3CDTF">2011-05-25T09:16:04Z</dcterms:modified>
</cp:coreProperties>
</file>