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58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592B1-CA1F-43C8-881E-35638F533430}" type="datetimeFigureOut">
              <a:rPr lang="ko-KR" altLang="en-US"/>
              <a:pPr>
                <a:defRPr/>
              </a:pPr>
              <a:t>2011-11-24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19A69-0D5B-410C-ABD4-69FF30C64FA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C63A2-A804-44A1-8869-15352EE99F1D}" type="datetimeFigureOut">
              <a:rPr lang="ko-KR" altLang="en-US"/>
              <a:pPr>
                <a:defRPr/>
              </a:pPr>
              <a:t>2011-11-24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6991F-2E65-46F1-B5C4-2C71FBF22B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84427-9C89-4713-90D6-B4F816BEACCA}" type="datetimeFigureOut">
              <a:rPr lang="ko-KR" altLang="en-US"/>
              <a:pPr>
                <a:defRPr/>
              </a:pPr>
              <a:t>2011-11-24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39033-43C1-477E-8A1C-547A91B986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82466-C82A-464E-BC50-883FDDEDE5A6}" type="datetimeFigureOut">
              <a:rPr lang="ko-KR" altLang="en-US"/>
              <a:pPr>
                <a:defRPr/>
              </a:pPr>
              <a:t>2011-11-24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75E89-5247-4C50-A8BA-2E67A534A66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E08C2-9800-48CD-AFAA-6B054F05E5D7}" type="datetimeFigureOut">
              <a:rPr lang="ko-KR" altLang="en-US"/>
              <a:pPr>
                <a:defRPr/>
              </a:pPr>
              <a:t>2011-11-24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4D7D1-4B5B-46F2-9A7B-1DB02C6A37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C67B9-9731-42E8-A564-556C9E702A42}" type="datetimeFigureOut">
              <a:rPr lang="ko-KR" altLang="en-US"/>
              <a:pPr>
                <a:defRPr/>
              </a:pPr>
              <a:t>2011-11-24</a:t>
            </a:fld>
            <a:endParaRPr lang="ko-K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3AE9F-F8DB-47FA-BB98-F40E544841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1FD17-76C6-464D-8E67-8DFBA44A94D2}" type="datetimeFigureOut">
              <a:rPr lang="ko-KR" altLang="en-US"/>
              <a:pPr>
                <a:defRPr/>
              </a:pPr>
              <a:t>2011-11-24</a:t>
            </a:fld>
            <a:endParaRPr lang="ko-KR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27AB6-A1CA-475D-A2A8-7B3C8C5C75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B8248-602A-499E-B6AF-1F213A66F54A}" type="datetimeFigureOut">
              <a:rPr lang="ko-KR" altLang="en-US"/>
              <a:pPr>
                <a:defRPr/>
              </a:pPr>
              <a:t>2011-11-24</a:t>
            </a:fld>
            <a:endParaRPr lang="ko-K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686A-F841-4949-95C2-064982A06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E5B74-FB29-4564-85F1-19E4764A7A78}" type="datetimeFigureOut">
              <a:rPr lang="ko-KR" altLang="en-US"/>
              <a:pPr>
                <a:defRPr/>
              </a:pPr>
              <a:t>2011-11-24</a:t>
            </a:fld>
            <a:endParaRPr lang="ko-KR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296C-BC18-470D-A5CA-C6C7B5178F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20B7B-E700-40C4-9D6D-728F65ED52E6}" type="datetimeFigureOut">
              <a:rPr lang="ko-KR" altLang="en-US"/>
              <a:pPr>
                <a:defRPr/>
              </a:pPr>
              <a:t>2011-11-24</a:t>
            </a:fld>
            <a:endParaRPr lang="ko-K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744A-C6B7-4D43-874E-5F60A16134C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08B26-DE24-492A-890D-3A5E59EA126E}" type="datetimeFigureOut">
              <a:rPr lang="ko-KR" altLang="en-US"/>
              <a:pPr>
                <a:defRPr/>
              </a:pPr>
              <a:t>2011-11-24</a:t>
            </a:fld>
            <a:endParaRPr lang="ko-K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6472D-9E90-42D6-8CEB-3CA586DB58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ko-KR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2A814E-00A5-4FA1-AB1C-054E0D8EEA3B}" type="datetimeFigureOut">
              <a:rPr lang="ko-KR" altLang="en-US"/>
              <a:pPr>
                <a:defRPr/>
              </a:pPr>
              <a:t>2011-11-24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026D78-29D9-47C6-AB54-86CB4E7D003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images.search.yahoo.com/images/view;_ylt=A2KJkIUYi8lOK3AA6ICJzbkF;_ylu=X3oDMTBlMTQ4cGxyBHNlYwNzcgRzbGsDaW1n?back=http://images.search.yahoo.com/search/images?p=Art&amp;ei=UTF-8&amp;fr=yfp-t-471&amp;b=1&amp;tab=organic&amp;w=3508&amp;h=2484&amp;imgurl=artslider.files.wordpress.com/2010/05/jun2744.jpg&amp;rurl=http://artslider.wordpress.com/category/art-for-kids/&amp;size=3.3+KB&amp;name=Art+for+Kids+%C2%AB+Art+slider&amp;p=Art&amp;oid=d77a5e7efd7f57dd6bb86899ba8b6a8a&amp;fr2=&amp;fr=yfp-t-471&amp;tt=Art+for+Kids+%C2%AB+Art+slider&amp;b=0&amp;ni=30&amp;no=12&amp;tab=organic&amp;ts=&amp;sigr=11lul5ghs&amp;sigb=12ofbkror&amp;sigi=11h5025vu&amp;.crumb=V7LkVt..swc" TargetMode="External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images.search.yahoo.com/images/view;_ylt=A2KJkIbtT8pOABUAQqOJzbkF;_ylu=X3oDMTBlMTQ4cGxyBHNlYwNzcgRzbGsDaW1n?back=http://images.search.yahoo.com/search/images?p=annoying+person&amp;n=30&amp;ei=utf-8&amp;y=Search+Images&amp;b=1&amp;tab=organic&amp;w=750&amp;h=600&amp;imgurl=images4.fanpop.com/image/photos/14900000/Annoying-People-special-a-14969268-750-600.jpg&amp;rurl=http://www.fanpop.com/spots/special-a/images/14969268/title&amp;size=41.5+KB&amp;name=Annoying+People+-+Special+A+Photo+(14969268)+-+Fanpop&amp;p=annoying+person&amp;oid=1ef4a8d7f0a6d61bd8c22576c00776bc&amp;fr2=&amp;fr=&amp;tt=Annoying+People+-+Special+A+Photo+(14969268)+-+Fanpop&amp;b=0&amp;ni=30&amp;no=2&amp;tab=organic&amp;ts=&amp;sigr=11r89923v&amp;sigb=13cuekmng&amp;sigi=12nhnpbtv&amp;.crumb=V7LkVt..sw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images.search.yahoo.com/images/view;_ylt=A2KJkK27V8pOYXoAESiJzbkF;_ylu=X3oDMTBlMTQ4cGxyBHNlYwNzcgRzbGsDaW1n?back=http://images.search.yahoo.com/search/images?p=musical+notes&amp;n=30&amp;ei=utf-8&amp;y=Search+Images&amp;b=1&amp;tab=organic&amp;w=400&amp;h=300&amp;imgurl=www.ufv.ca/Assets/Music/Music+Notes.jpg&amp;rurl=http://www.ufv.ca/music.htm&amp;size=104.5+KB&amp;name=Music+Notes&amp;p=musical+notes&amp;oid=c26c24aea687ec6967d25597e4c0c79c&amp;fr2=&amp;fr=&amp;tt=Music+Notes&amp;b=0&amp;ni=30&amp;no=6&amp;tab=organic&amp;ts=&amp;sigr=10ra9idnj&amp;sigb=13a5tpt1e&amp;sigi=11741pvoe&amp;.crumb=V7LkVt..sw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hyperlink" Target="http://images.search.yahoo.com/images/view;_ylt=A2KJkIdMWMpOtFgAiySJzbkF;_ylu=X3oDMTBlMTQ4cGxyBHNlYwNzcgRzbGsDaW1n?back=http://images.search.yahoo.com/search/images?p=beautiful+sad+painting&amp;n=30&amp;ei=utf-8&amp;y=Search&amp;b=1&amp;tab=organic&amp;w=500&amp;h=500&amp;imgurl=4.bp.blogspot.com/-BiAwNCpALKE/TYy4QtHrDTI/AAAAAAAAk-Q/oZOlvP7zt90/s800/Girls+Sad+-+Sorrow's+Painting+Collection+(17).JPG&amp;rurl=http://worldphotocollections.blogspot.com/2011/03/girls-sad-awesome-paintings-collection.html&amp;size=45+KB&amp;name=Photo+Collection:+Girls+Sad+-+Awesome+Paintings+Collection...&amp;p=beautiful+sad+painting&amp;oid=f27e17c481d48cac6021c4c4cbb0f820&amp;fr2=&amp;fr=&amp;tt=Photo+Collection:+Girls+Sad+-+Awesome+Paintings+Collection...&amp;b=0&amp;ni=30&amp;no=5&amp;tab=organic&amp;ts=&amp;sigr=12tttt3lq&amp;sigb=13ctu2bd7&amp;sigi=14he1g28p&amp;.crumb=V7LkVt..swc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1.jpeg"/><Relationship Id="rId7" Type="http://schemas.openxmlformats.org/officeDocument/2006/relationships/image" Target="../media/image34.jpeg"/><Relationship Id="rId2" Type="http://schemas.openxmlformats.org/officeDocument/2006/relationships/hyperlink" Target="http://images.search.yahoo.com/images/view;_ylt=A2KJke2qWMpOnTAAEhGJzbkF;_ylu=X3oDMTBlMTQ4cGxyBHNlYwNzcgRzbGsDaW1n?back=http://images.search.yahoo.com/search/images?p=piano&amp;n=30&amp;ei=utf-8&amp;y=Search&amp;b=1&amp;tab=organic&amp;w=591&amp;h=397&amp;imgurl=goodinfohubs.com/wp-content/uploads/2011/04/piano.jpeg&amp;rurl=http://goodinfohubs.com/2011/04/learning-the-piano/&amp;size=46.9+KB&amp;name=...+piano+sounds+wonderful.+This+objective+will+point+in+the+right&amp;p=piano&amp;oid=51ae338d18ecbeeece60eb3c50aff08d&amp;fr2=&amp;fr=&amp;tt=...+piano+sounds+wonderful.+This+objective+will+point+in+the+right&amp;b=0&amp;ni=30&amp;no=0&amp;tab=organic&amp;ts=&amp;sigr=11j0atk7g&amp;sigb=12r37j5ip&amp;sigi=11mdn78sq&amp;.crumb=V7LkVt..sw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hyperlink" Target="http://images.search.yahoo.com/images/view;_ylt=A2KJkIU_WcpOeFoA.1aJzbkF;_ylu=X3oDMTBlMTQ4cGxyBHNlYwNzcgRzbGsDaW1n?back=http://images.search.yahoo.com/search/images?p=sculpture+at+work&amp;n=30&amp;ei=utf-8&amp;y=Search&amp;b=1&amp;tab=organic&amp;w=600&amp;h=400&amp;imgurl=sebzar.com/wp-content/uploads/2008/12/seb-zar-sculpture-artist-at-work.jpg&amp;rurl=http://sebzar.com/page/3/&amp;size=30+KB&amp;name=seb-zar-sculpture-artist-at-work&amp;p=sculpture+at+work&amp;oid=dffb1e6ed20b7bb064217e2d0cd9d6a4&amp;fr2=&amp;fr=&amp;tt=seb-zar-sculpture-artist-at-work&amp;b=0&amp;ni=30&amp;no=2&amp;tab=organic&amp;ts=&amp;sigr=10pl0g3rm&amp;sigb=137v9sdn9&amp;sigi=12aihhi90&amp;.crumb=V7LkVt..swc" TargetMode="External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8" descr="http://ts4.mm.bing.net/images/thumbnail.aspx?q=1289626793995&amp;id=ecc1dacecc21f04667c5db6c9a10c6b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022850"/>
            <a:ext cx="18288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ko-KR" b="1" smtClean="0"/>
              <a:t>What are arts and sciences</a:t>
            </a:r>
            <a:r>
              <a:rPr lang="en-US" altLang="ko-KR" smtClean="0"/>
              <a:t>?</a:t>
            </a:r>
            <a:endParaRPr lang="ko-KR" alt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6400800" cy="16002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3500" b="1" dirty="0" smtClean="0">
                <a:solidFill>
                  <a:srgbClr val="FF0000"/>
                </a:solidFill>
                <a:cs typeface="+mn-cs"/>
              </a:rPr>
              <a:t>Define</a:t>
            </a:r>
            <a:r>
              <a:rPr lang="ko-KR" altLang="en-US" sz="3500" b="1" dirty="0" smtClean="0">
                <a:solidFill>
                  <a:srgbClr val="FF0000"/>
                </a:solidFill>
                <a:cs typeface="+mn-cs"/>
              </a:rPr>
              <a:t>下定义</a:t>
            </a:r>
            <a:r>
              <a:rPr lang="en-US" altLang="ko-KR" sz="3500" b="1" dirty="0" smtClean="0">
                <a:solidFill>
                  <a:srgbClr val="FF0000"/>
                </a:solidFill>
                <a:cs typeface="+mn-cs"/>
              </a:rPr>
              <a:t> arts</a:t>
            </a:r>
            <a:r>
              <a:rPr lang="ko-KR" altLang="en-US" sz="3500" b="1" dirty="0" smtClean="0">
                <a:solidFill>
                  <a:srgbClr val="FF0000"/>
                </a:solidFill>
                <a:cs typeface="+mn-cs"/>
              </a:rPr>
              <a:t>艺术</a:t>
            </a:r>
            <a:r>
              <a:rPr lang="en-US" altLang="ko-KR" sz="3500" b="1" dirty="0" smtClean="0">
                <a:solidFill>
                  <a:srgbClr val="FF0000"/>
                </a:solidFill>
                <a:cs typeface="+mn-cs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3500" b="1" dirty="0" smtClean="0">
                <a:solidFill>
                  <a:srgbClr val="FF0000"/>
                </a:solidFill>
                <a:cs typeface="+mn-cs"/>
              </a:rPr>
              <a:t>and sciences</a:t>
            </a:r>
            <a:r>
              <a:rPr lang="ko-KR" altLang="en-US" sz="3500" b="1" dirty="0" smtClean="0">
                <a:solidFill>
                  <a:srgbClr val="FF0000"/>
                </a:solidFill>
                <a:cs typeface="+mn-cs"/>
              </a:rPr>
              <a:t>科学</a:t>
            </a:r>
            <a:endParaRPr lang="ko-KR" altLang="en-US" sz="3500" b="1" dirty="0">
              <a:solidFill>
                <a:srgbClr val="FF0000"/>
              </a:solidFill>
              <a:cs typeface="+mn-cs"/>
            </a:endParaRPr>
          </a:p>
        </p:txBody>
      </p:sp>
      <p:pic>
        <p:nvPicPr>
          <p:cNvPr id="13316" name="Picture 2" descr="http://ts1.mm.bing.net/images/thumbnail.aspx?q=1303814079616&amp;id=6d90f6052edd70f9f07fbb148f4a5e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8575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 descr="http://ts1.mm.bing.net/images/thumbnail.aspx?q=1340693941920&amp;id=674ce085dbf71ba3ea31efee70d5de5b">
            <a:hlinkClick r:id="rId4" tooltip="Art for Kids « Art slide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81825" y="0"/>
            <a:ext cx="21621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http://ts4.mm.bing.net/images/thumbnail.aspx?q=1343244735995&amp;id=3223e18eaf340c28117cb5357fd0700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95600" y="0"/>
            <a:ext cx="3259138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" descr="http://ts1.mm.bing.net/images/thumbnail.aspx?q=1340690074484&amp;id=d4167448d0e332843fc3e4cfa415109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000500"/>
            <a:ext cx="21336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4" descr="http://ts1.mm.bing.net/images/thumbnail.aspx?q=1303847450196&amp;id=4093bc407be896111459850dc2af7db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09800" y="5105400"/>
            <a:ext cx="20304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6" descr="http://ts3.mm.bing.net/images/thumbnail.aspx?q=1304042745694&amp;id=4b5ec22e1ccd1c19399d50406dd7ea5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95800" y="5284788"/>
            <a:ext cx="2819400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ko-KR" smtClean="0"/>
              <a:t>Science Vocabulary</a:t>
            </a:r>
            <a:endParaRPr lang="ko-KR" altLang="en-US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eaLnBrk="1" hangingPunct="1"/>
            <a:r>
              <a:rPr lang="en-US" altLang="ko-KR" b="1" smtClean="0">
                <a:solidFill>
                  <a:srgbClr val="FF0000"/>
                </a:solidFill>
              </a:rPr>
              <a:t>search</a:t>
            </a:r>
            <a:r>
              <a:rPr lang="ko-KR" altLang="en-US" b="1" smtClean="0"/>
              <a:t>查 </a:t>
            </a:r>
            <a:r>
              <a:rPr lang="en-US" altLang="ko-KR" b="1" smtClean="0">
                <a:hlinkClick r:id="" action="ppaction://hlinkfile"/>
              </a:rPr>
              <a:t>chá​</a:t>
            </a:r>
          </a:p>
          <a:p>
            <a:pPr eaLnBrk="1" hangingPunct="1"/>
            <a:r>
              <a:rPr lang="en-US" altLang="ko-KR" b="1" smtClean="0"/>
              <a:t>Lawful</a:t>
            </a:r>
            <a:r>
              <a:rPr lang="ko-KR" altLang="en-US" b="1" smtClean="0"/>
              <a:t>合法 </a:t>
            </a:r>
            <a:r>
              <a:rPr lang="en-US" altLang="ko-KR" b="1" smtClean="0">
                <a:hlinkClick r:id="" action="ppaction://hlinkfile"/>
              </a:rPr>
              <a:t>hé​fǎ​</a:t>
            </a:r>
            <a:endParaRPr lang="en-US" altLang="ko-KR" b="1" smtClean="0"/>
          </a:p>
          <a:p>
            <a:pPr eaLnBrk="1" hangingPunct="1"/>
            <a:r>
              <a:rPr lang="en-US" altLang="ko-KR" b="1" smtClean="0"/>
              <a:t>relationship</a:t>
            </a:r>
            <a:r>
              <a:rPr lang="ko-KR" altLang="en-US" b="1" smtClean="0">
                <a:hlinkClick r:id="" action="ppaction://hlinkfile"/>
              </a:rPr>
              <a:t>关系</a:t>
            </a:r>
            <a:endParaRPr lang="en-US" altLang="ko-KR" b="1" smtClean="0">
              <a:hlinkClick r:id="" action="ppaction://hlinkfile"/>
            </a:endParaRPr>
          </a:p>
          <a:p>
            <a:pPr eaLnBrk="1" hangingPunct="1"/>
            <a:r>
              <a:rPr lang="en-US" altLang="ko-KR" b="1" smtClean="0">
                <a:solidFill>
                  <a:srgbClr val="FF0000"/>
                </a:solidFill>
              </a:rPr>
              <a:t>experiments</a:t>
            </a:r>
            <a:r>
              <a:rPr lang="ko-KR" altLang="en-US" b="1" smtClean="0">
                <a:solidFill>
                  <a:srgbClr val="FF0000"/>
                </a:solidFill>
              </a:rPr>
              <a:t>实验</a:t>
            </a:r>
            <a:r>
              <a:rPr lang="ko-KR" altLang="en-US" b="1" smtClean="0">
                <a:hlinkClick r:id="" action="ppaction://hlinkfile"/>
              </a:rPr>
              <a:t> </a:t>
            </a:r>
            <a:r>
              <a:rPr lang="en-US" altLang="ko-KR" b="1" smtClean="0">
                <a:hlinkClick r:id="" action="ppaction://hlinkfile"/>
              </a:rPr>
              <a:t>shi yan</a:t>
            </a:r>
          </a:p>
          <a:p>
            <a:pPr eaLnBrk="1" hangingPunct="1"/>
            <a:r>
              <a:rPr lang="en-US" altLang="ko-KR" b="1" smtClean="0"/>
              <a:t>Truth </a:t>
            </a:r>
            <a:r>
              <a:rPr lang="ko-KR" altLang="en-US" b="1" smtClean="0"/>
              <a:t>证明</a:t>
            </a:r>
            <a:r>
              <a:rPr lang="ko-KR" altLang="en-US" smtClean="0"/>
              <a:t> </a:t>
            </a:r>
            <a:r>
              <a:rPr lang="en-US" altLang="ko-KR" b="1" smtClean="0">
                <a:hlinkClick r:id="" action="ppaction://hlinkfile"/>
              </a:rPr>
              <a:t>zhèng​míng​</a:t>
            </a:r>
          </a:p>
          <a:p>
            <a:pPr eaLnBrk="1" hangingPunct="1"/>
            <a:r>
              <a:rPr lang="en-US" altLang="ko-KR" b="1" smtClean="0"/>
              <a:t>Theory </a:t>
            </a:r>
            <a:r>
              <a:rPr lang="ko-KR" altLang="en-US" b="1" smtClean="0"/>
              <a:t>理论 </a:t>
            </a:r>
            <a:r>
              <a:rPr lang="en-US" altLang="ko-KR" b="1" smtClean="0">
                <a:hlinkClick r:id="" action="ppaction://hlinkfile"/>
              </a:rPr>
              <a:t>lǐ​lùn​</a:t>
            </a:r>
            <a:endParaRPr lang="en-US" altLang="ko-KR" b="1" smtClean="0"/>
          </a:p>
          <a:p>
            <a:pPr eaLnBrk="1" hangingPunct="1"/>
            <a:r>
              <a:rPr lang="en-US" altLang="ko-KR" b="1" smtClean="0">
                <a:solidFill>
                  <a:srgbClr val="FF0000"/>
                </a:solidFill>
              </a:rPr>
              <a:t>Scores </a:t>
            </a:r>
            <a:r>
              <a:rPr lang="ko-KR" altLang="en-US" b="1" smtClean="0">
                <a:solidFill>
                  <a:srgbClr val="FF0000"/>
                </a:solidFill>
              </a:rPr>
              <a:t>评分 </a:t>
            </a:r>
            <a:r>
              <a:rPr lang="en-US" altLang="ko-KR" b="1" smtClean="0">
                <a:hlinkClick r:id="" action="ppaction://hlinkfile"/>
              </a:rPr>
              <a:t>píng​fēn​</a:t>
            </a:r>
          </a:p>
          <a:p>
            <a:pPr eaLnBrk="1" hangingPunct="1"/>
            <a:r>
              <a:rPr lang="en-US" altLang="ko-KR" b="1" smtClean="0"/>
              <a:t>Trust:</a:t>
            </a:r>
            <a:r>
              <a:rPr lang="en-US" altLang="zh-CN" b="1" smtClean="0"/>
              <a:t> </a:t>
            </a:r>
            <a:r>
              <a:rPr lang="zh-CN" altLang="en-US" b="1" smtClean="0"/>
              <a:t>信任</a:t>
            </a:r>
            <a:r>
              <a:rPr lang="en-US" altLang="zh-CN" b="1" smtClean="0"/>
              <a:t>, </a:t>
            </a:r>
            <a:r>
              <a:rPr lang="zh-CN" altLang="en-US" b="1" smtClean="0"/>
              <a:t>信赖</a:t>
            </a:r>
            <a:r>
              <a:rPr lang="en-US" altLang="zh-CN" b="1" smtClean="0"/>
              <a:t>; </a:t>
            </a:r>
            <a:r>
              <a:rPr lang="zh-CN" altLang="en-US" b="1" smtClean="0"/>
              <a:t>管理</a:t>
            </a:r>
            <a:r>
              <a:rPr lang="en-US" altLang="zh-CN" b="1" smtClean="0"/>
              <a:t>, </a:t>
            </a:r>
            <a:r>
              <a:rPr lang="zh-CN" altLang="en-US" b="1" smtClean="0"/>
              <a:t>照顾</a:t>
            </a:r>
            <a:r>
              <a:rPr lang="en-US" altLang="zh-CN" b="1" smtClean="0"/>
              <a:t>; </a:t>
            </a:r>
            <a:r>
              <a:rPr lang="zh-CN" altLang="en-US" b="1" smtClean="0"/>
              <a:t>托管</a:t>
            </a:r>
            <a:r>
              <a:rPr lang="en-US" altLang="zh-CN" b="1" smtClean="0"/>
              <a:t>, </a:t>
            </a:r>
            <a:r>
              <a:rPr lang="zh-CN" altLang="en-US" b="1" smtClean="0"/>
              <a:t>信托</a:t>
            </a:r>
            <a:r>
              <a:rPr lang="en-US" altLang="zh-CN" b="1" smtClean="0"/>
              <a:t>; </a:t>
            </a:r>
            <a:r>
              <a:rPr lang="zh-CN" altLang="en-US" b="1" smtClean="0"/>
              <a:t>托拉斯</a:t>
            </a:r>
            <a:r>
              <a:rPr lang="en-US" altLang="zh-CN" b="1" smtClean="0"/>
              <a:t>, </a:t>
            </a:r>
            <a:r>
              <a:rPr lang="zh-CN" altLang="en-US" b="1" smtClean="0"/>
              <a:t>企业联合 </a:t>
            </a:r>
            <a:endParaRPr lang="en-US" altLang="zh-CN" b="1" smtClean="0"/>
          </a:p>
          <a:p>
            <a:pPr eaLnBrk="1" hangingPunct="1"/>
            <a:endParaRPr lang="en-US" altLang="ko-KR" b="1" smtClean="0">
              <a:hlinkClick r:id="" action="ppaction://hlinkfile"/>
            </a:endParaRPr>
          </a:p>
          <a:p>
            <a:pPr eaLnBrk="1" hangingPunct="1"/>
            <a:endParaRPr lang="en-US" altLang="ko-KR" b="1" smtClean="0"/>
          </a:p>
          <a:p>
            <a:pPr eaLnBrk="1" hangingPunct="1"/>
            <a:endParaRPr lang="ko-KR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ko-KR" smtClean="0"/>
              <a:t>Review</a:t>
            </a:r>
            <a:endParaRPr lang="ko-KR" altLang="en-US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/>
            <a:r>
              <a:rPr lang="en-US" altLang="ko-KR" b="1" smtClean="0"/>
              <a:t>What is science?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z="4000" b="1" smtClean="0"/>
              <a:t>Science is the search for lawful relationships between events in nature.</a:t>
            </a:r>
          </a:p>
          <a:p>
            <a:pPr eaLnBrk="1" hangingPunct="1"/>
            <a:endParaRPr lang="en-US" altLang="ko-KR" smtClean="0"/>
          </a:p>
          <a:p>
            <a:pPr eaLnBrk="1" hangingPunct="1"/>
            <a:endParaRPr lang="ko-KR" altLang="en-US" smtClean="0"/>
          </a:p>
        </p:txBody>
      </p:sp>
      <p:pic>
        <p:nvPicPr>
          <p:cNvPr id="23555" name="Picture 3" descr="Michaelangelo fingers touchin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3675"/>
            <a:ext cx="91440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://ts2.mm.bing.net/images/thumbnail.aspx?q=1340844286653&amp;id=e580f3518881398997678618168d6d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906713"/>
            <a:ext cx="3200400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ko-KR" smtClean="0"/>
              <a:t>What are Arts</a:t>
            </a:r>
            <a:endParaRPr lang="ko-KR" alt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eaLnBrk="1" hangingPunct="1"/>
            <a:r>
              <a:rPr lang="en-US" altLang="ko-KR" b="1" smtClean="0"/>
              <a:t>There are many ways to define arts…</a:t>
            </a:r>
          </a:p>
          <a:p>
            <a:pPr eaLnBrk="1" hangingPunct="1"/>
            <a:r>
              <a:rPr lang="en-US" altLang="ko-KR" b="1" smtClean="0"/>
              <a:t>For example:</a:t>
            </a:r>
          </a:p>
          <a:p>
            <a:pPr eaLnBrk="1" hangingPunct="1"/>
            <a:endParaRPr lang="en-US" altLang="ko-KR" smtClean="0"/>
          </a:p>
          <a:p>
            <a:pPr eaLnBrk="1" hangingPunct="1">
              <a:buFont typeface="Arial" charset="0"/>
              <a:buNone/>
            </a:pPr>
            <a:r>
              <a:rPr lang="en-US" altLang="ko-KR" b="1" smtClean="0">
                <a:solidFill>
                  <a:srgbClr val="FF0000"/>
                </a:solidFill>
              </a:rPr>
              <a:t>1. Art is whatever a person </a:t>
            </a:r>
          </a:p>
          <a:p>
            <a:pPr eaLnBrk="1" hangingPunct="1"/>
            <a:r>
              <a:rPr lang="en-US" altLang="ko-KR" b="1" smtClean="0">
                <a:solidFill>
                  <a:srgbClr val="FF0000"/>
                </a:solidFill>
              </a:rPr>
              <a:t>does best.</a:t>
            </a:r>
            <a:endParaRPr lang="en-US" altLang="ko-KR" smtClean="0"/>
          </a:p>
          <a:p>
            <a:pPr eaLnBrk="1" hangingPunct="1"/>
            <a:r>
              <a:rPr lang="en-US" altLang="ko-KR" b="1" smtClean="0"/>
              <a:t>That’s their art!</a:t>
            </a:r>
          </a:p>
          <a:p>
            <a:pPr eaLnBrk="1" hangingPunct="1"/>
            <a:endParaRPr lang="en-US" altLang="ko-KR" smtClean="0"/>
          </a:p>
        </p:txBody>
      </p:sp>
      <p:sp>
        <p:nvSpPr>
          <p:cNvPr id="5" name="Rectangle 4"/>
          <p:cNvSpPr/>
          <p:nvPr/>
        </p:nvSpPr>
        <p:spPr>
          <a:xfrm>
            <a:off x="533400" y="4800600"/>
            <a:ext cx="3581400" cy="16312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Arts</a:t>
            </a:r>
            <a:endParaRPr lang="ko-KR" altLang="en-US" sz="10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cs typeface="+mj-cs"/>
              </a:rPr>
              <a:t>Some people are very…</a:t>
            </a:r>
            <a:endParaRPr lang="ko-KR" altLang="en-US" dirty="0">
              <a:cs typeface="+mj-cs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ko-KR" sz="6000" b="1" i="1" smtClean="0">
                <a:solidFill>
                  <a:srgbClr val="FF0000"/>
                </a:solidFill>
              </a:rPr>
              <a:t>Annoying</a:t>
            </a:r>
          </a:p>
          <a:p>
            <a:pPr eaLnBrk="1" hangingPunct="1">
              <a:buFont typeface="Arial" charset="0"/>
              <a:buNone/>
            </a:pPr>
            <a:r>
              <a:rPr lang="en-US" altLang="ko-KR" sz="5000" b="1" i="1" smtClean="0">
                <a:solidFill>
                  <a:srgbClr val="FF0000"/>
                </a:solidFill>
              </a:rPr>
              <a:t>		</a:t>
            </a:r>
            <a:r>
              <a:rPr lang="ko-KR" altLang="en-US" sz="5000" b="1" i="1" smtClean="0">
                <a:solidFill>
                  <a:srgbClr val="FF0000"/>
                </a:solidFill>
              </a:rPr>
              <a:t>气人</a:t>
            </a:r>
            <a:r>
              <a:rPr lang="en-US" altLang="ko-KR" sz="5000" b="1" i="1" smtClean="0">
                <a:solidFill>
                  <a:srgbClr val="FF0000"/>
                </a:solidFill>
              </a:rPr>
              <a:t>, </a:t>
            </a:r>
            <a:r>
              <a:rPr lang="ko-KR" altLang="en-US" sz="5000" b="1" i="1" smtClean="0">
                <a:solidFill>
                  <a:srgbClr val="FF0000"/>
                </a:solidFill>
              </a:rPr>
              <a:t>搅</a:t>
            </a:r>
            <a:r>
              <a:rPr lang="en-US" altLang="ko-KR" sz="5000" b="1" i="1" smtClean="0">
                <a:solidFill>
                  <a:srgbClr val="FF0000"/>
                </a:solidFill>
              </a:rPr>
              <a:t>,</a:t>
            </a:r>
            <a:r>
              <a:rPr lang="ko-KR" altLang="en-US" sz="5000" b="1" i="1" smtClean="0">
                <a:solidFill>
                  <a:srgbClr val="FF0000"/>
                </a:solidFill>
              </a:rPr>
              <a:t> 烦人</a:t>
            </a:r>
            <a:r>
              <a:rPr lang="en-US" altLang="ko-KR" sz="5000" b="1" i="1" smtClean="0">
                <a:solidFill>
                  <a:srgbClr val="FF0000"/>
                </a:solidFill>
              </a:rPr>
              <a:t>, </a:t>
            </a:r>
            <a:r>
              <a:rPr lang="ko-KR" altLang="en-US" sz="5000" b="1" i="1" smtClean="0">
                <a:solidFill>
                  <a:srgbClr val="FF0000"/>
                </a:solidFill>
              </a:rPr>
              <a:t>惹毛</a:t>
            </a:r>
            <a:endParaRPr lang="en-US" altLang="ko-KR" sz="5000" b="1" i="1" smtClean="0">
              <a:solidFill>
                <a:srgbClr val="FF0000"/>
              </a:solidFill>
            </a:endParaRP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b="1" smtClean="0"/>
              <a:t>That’s their</a:t>
            </a:r>
          </a:p>
          <a:p>
            <a:pPr eaLnBrk="1" hangingPunct="1"/>
            <a:endParaRPr lang="en-US" altLang="ko-KR" smtClean="0"/>
          </a:p>
        </p:txBody>
      </p:sp>
      <p:pic>
        <p:nvPicPr>
          <p:cNvPr id="25603" name="Picture 2" descr="http://ts1.mm.bing.net/images/thumbnail.aspx?q=1290866927220&amp;id=77eab7612319ebee42da4a2c477e5f47">
            <a:hlinkClick r:id="rId2" tooltip="Annoying People - Special A Photo (14969268) - Fanpo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71950"/>
            <a:ext cx="33528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http://ts4.mm.bing.net/images/thumbnail.aspx?q=1304472851743&amp;id=902b52d1ba9c176e5714fb54b6e9d0a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548063"/>
            <a:ext cx="3276600" cy="33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895600" y="2971800"/>
            <a:ext cx="3048000" cy="16312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Art!</a:t>
            </a:r>
            <a:endParaRPr lang="ko-KR" altLang="en-US" sz="10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ko-KR" smtClean="0"/>
              <a:t>Some people are very…</a:t>
            </a:r>
            <a:endParaRPr lang="ko-KR" alt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altLang="ko-KR" sz="7000" smtClean="0">
                <a:solidFill>
                  <a:schemeClr val="bg1"/>
                </a:solidFill>
              </a:rPr>
              <a:t>Beautiful!</a:t>
            </a:r>
          </a:p>
          <a:p>
            <a:pPr eaLnBrk="1" hangingPunct="1"/>
            <a:endParaRPr lang="en-US" altLang="ko-KR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ko-KR" smtClean="0">
                <a:solidFill>
                  <a:schemeClr val="bg1"/>
                </a:solidFill>
              </a:rPr>
              <a:t>That’s their</a:t>
            </a:r>
            <a:r>
              <a:rPr lang="en-US" altLang="ko-KR" smtClean="0"/>
              <a:t> </a:t>
            </a:r>
            <a:endParaRPr lang="ko-KR" altLang="en-US" smtClean="0"/>
          </a:p>
        </p:txBody>
      </p:sp>
      <p:pic>
        <p:nvPicPr>
          <p:cNvPr id="26627" name="Picture 2" descr="Image Det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2362200"/>
            <a:ext cx="60007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3429000"/>
            <a:ext cx="3124200" cy="1676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Art!</a:t>
            </a:r>
            <a:endParaRPr lang="ko-KR" altLang="en-US" sz="10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6002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altLang="zh-CN" b="1" smtClean="0">
                <a:solidFill>
                  <a:srgbClr val="FF0000"/>
                </a:solidFill>
                <a:ea typeface="맑은 고딕"/>
              </a:rPr>
              <a:t>2.</a:t>
            </a:r>
            <a:r>
              <a:rPr lang="en-US" altLang="zh-CN" b="1" smtClean="0">
                <a:ea typeface="맑은 고딕"/>
              </a:rPr>
              <a:t> </a:t>
            </a:r>
            <a:r>
              <a:rPr lang="en-US" altLang="ko-KR" b="1" smtClean="0"/>
              <a:t>Art also is a…</a:t>
            </a:r>
            <a:endParaRPr lang="ko-KR" altLang="en-US" b="1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tx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ko-KR" b="1" smtClean="0">
                <a:solidFill>
                  <a:schemeClr val="bg1"/>
                </a:solidFill>
              </a:rPr>
              <a:t>… </a:t>
            </a:r>
            <a:r>
              <a:rPr lang="en-US" altLang="ko-KR" sz="5000" b="1" smtClean="0">
                <a:solidFill>
                  <a:schemeClr val="bg1"/>
                </a:solidFill>
              </a:rPr>
              <a:t>Transformation…</a:t>
            </a:r>
          </a:p>
          <a:p>
            <a:pPr eaLnBrk="1" hangingPunct="1"/>
            <a:r>
              <a:rPr lang="ko-KR" altLang="en-US" b="1" smtClean="0">
                <a:solidFill>
                  <a:schemeClr val="bg1"/>
                </a:solidFill>
              </a:rPr>
              <a:t>转型</a:t>
            </a:r>
            <a:r>
              <a:rPr lang="en-US" altLang="ko-KR" b="1" smtClean="0">
                <a:solidFill>
                  <a:schemeClr val="bg1"/>
                </a:solidFill>
              </a:rPr>
              <a:t>, </a:t>
            </a:r>
            <a:r>
              <a:rPr lang="ko-KR" altLang="en-US" b="1" smtClean="0">
                <a:solidFill>
                  <a:schemeClr val="bg1"/>
                </a:solidFill>
              </a:rPr>
              <a:t>点化</a:t>
            </a:r>
            <a:r>
              <a:rPr lang="en-US" altLang="ko-KR" b="1" smtClean="0">
                <a:solidFill>
                  <a:schemeClr val="bg1"/>
                </a:solidFill>
              </a:rPr>
              <a:t>, </a:t>
            </a:r>
            <a:r>
              <a:rPr lang="ko-KR" altLang="en-US" b="1" smtClean="0">
                <a:solidFill>
                  <a:schemeClr val="bg1"/>
                </a:solidFill>
              </a:rPr>
              <a:t>变换</a:t>
            </a:r>
            <a:endParaRPr lang="en-US" altLang="ko-KR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ko-KR" smtClean="0">
                <a:solidFill>
                  <a:schemeClr val="bg1"/>
                </a:solidFill>
              </a:rPr>
              <a:t>					</a:t>
            </a:r>
            <a:r>
              <a:rPr lang="en-US" altLang="ko-KR" b="1" smtClean="0">
                <a:solidFill>
                  <a:schemeClr val="bg1"/>
                </a:solidFill>
              </a:rPr>
              <a:t>…</a:t>
            </a:r>
            <a:r>
              <a:rPr lang="en-US" altLang="ko-KR" sz="5000" b="1" smtClean="0">
                <a:solidFill>
                  <a:schemeClr val="bg1"/>
                </a:solidFill>
              </a:rPr>
              <a:t>process</a:t>
            </a:r>
            <a:r>
              <a:rPr lang="en-US" altLang="ko-KR" b="1" smtClean="0">
                <a:solidFill>
                  <a:schemeClr val="bg1"/>
                </a:solidFill>
              </a:rPr>
              <a:t> </a:t>
            </a:r>
            <a:r>
              <a:rPr lang="ko-KR" altLang="en-US" b="1" smtClean="0">
                <a:solidFill>
                  <a:schemeClr val="bg1"/>
                </a:solidFill>
              </a:rPr>
              <a:t>历程</a:t>
            </a:r>
            <a:r>
              <a:rPr lang="en-US" altLang="ko-KR" b="1" smtClean="0">
                <a:solidFill>
                  <a:schemeClr val="bg1"/>
                </a:solidFill>
              </a:rPr>
              <a:t>, </a:t>
            </a:r>
            <a:r>
              <a:rPr lang="ko-KR" altLang="en-US" b="1" smtClean="0">
                <a:solidFill>
                  <a:schemeClr val="bg1"/>
                </a:solidFill>
              </a:rPr>
              <a:t>工序</a:t>
            </a:r>
            <a:endParaRPr lang="en-US" altLang="ko-KR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ko-KR" b="1" smtClean="0">
                <a:solidFill>
                  <a:schemeClr val="bg1"/>
                </a:solidFill>
              </a:rPr>
              <a:t>					</a:t>
            </a:r>
            <a:r>
              <a:rPr lang="ko-KR" altLang="en-US" b="1" smtClean="0">
                <a:solidFill>
                  <a:schemeClr val="bg1"/>
                </a:solidFill>
              </a:rPr>
              <a:t> 一条龙</a:t>
            </a:r>
            <a:endParaRPr lang="en-US" altLang="ko-KR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ko-KR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ko-KR" b="1" smtClean="0">
                <a:solidFill>
                  <a:schemeClr val="bg1"/>
                </a:solidFill>
              </a:rPr>
              <a:t>I feel love, so I write a love song.</a:t>
            </a:r>
          </a:p>
          <a:p>
            <a:pPr eaLnBrk="1" hangingPunct="1">
              <a:buFont typeface="Arial" charset="0"/>
              <a:buNone/>
            </a:pPr>
            <a:r>
              <a:rPr lang="en-US" altLang="ko-KR" b="1" smtClean="0">
                <a:solidFill>
                  <a:schemeClr val="bg1"/>
                </a:solidFill>
              </a:rPr>
              <a:t>I feel sad, so I paint a beautifully sad painting.</a:t>
            </a:r>
          </a:p>
          <a:p>
            <a:pPr eaLnBrk="1" hangingPunct="1">
              <a:buFont typeface="Arial" charset="0"/>
              <a:buNone/>
            </a:pPr>
            <a:endParaRPr lang="en-US" altLang="ko-KR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ko-KR" altLang="en-US" b="1" smtClean="0">
              <a:solidFill>
                <a:schemeClr val="bg1"/>
              </a:solidFill>
            </a:endParaRPr>
          </a:p>
        </p:txBody>
      </p:sp>
      <p:pic>
        <p:nvPicPr>
          <p:cNvPr id="27651" name="Picture 2" descr="http://ts3.mm.bing.net/images/thumbnail.aspx?q=1289212404462&amp;id=6f0062ad3607f8869771da3f3e0a996a">
            <a:hlinkClick r:id="rId2" tooltip="Music Notes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5650" y="0"/>
            <a:ext cx="20383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2" descr="http://ts3.mm.bing.net/images/thumbnail.aspx?q=1289212404462&amp;id=6f0062ad3607f8869771da3f3e0a996a">
            <a:hlinkClick r:id="rId2" tooltip="Music Notes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3810000"/>
            <a:ext cx="20383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 descr="http://ts1.mm.bing.net/images/thumbnail.aspx?q=1290834419644&amp;id=912580434e069008dfbf54b52c179c2d">
            <a:hlinkClick r:id="rId4" tooltip="Photo Collection: Girls Sad - Awesome Paintings Collection...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3200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7" descr="transformers8-h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04800"/>
            <a:ext cx="2109788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ko-KR" b="1" smtClean="0"/>
              <a:t>Art can transform </a:t>
            </a:r>
            <a:r>
              <a:rPr lang="en-US" altLang="ko-KR" b="1" smtClean="0">
                <a:solidFill>
                  <a:srgbClr val="002060"/>
                </a:solidFill>
              </a:rPr>
              <a:t>feeling</a:t>
            </a:r>
            <a:r>
              <a:rPr lang="ko-KR" altLang="en-US" smtClean="0">
                <a:solidFill>
                  <a:srgbClr val="002060"/>
                </a:solidFill>
              </a:rPr>
              <a:t> 情感</a:t>
            </a:r>
            <a:endParaRPr lang="ko-KR" altLang="en-US" b="1" smtClean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35814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4000" b="1" dirty="0" smtClean="0">
                <a:cs typeface="+mn-cs"/>
              </a:rPr>
              <a:t>Through an </a:t>
            </a:r>
            <a:r>
              <a:rPr lang="en-US" altLang="ko-KR" sz="4000" b="1" dirty="0" smtClean="0">
                <a:solidFill>
                  <a:srgbClr val="FF0000"/>
                </a:solidFill>
                <a:cs typeface="+mn-cs"/>
              </a:rPr>
              <a:t>instrument…</a:t>
            </a:r>
          </a:p>
          <a:p>
            <a:pPr lvl="5">
              <a:defRPr/>
            </a:pPr>
            <a:r>
              <a:rPr lang="ko-KR" altLang="en-US" sz="3200" b="1" dirty="0" smtClean="0">
                <a:solidFill>
                  <a:srgbClr val="FF0000"/>
                </a:solidFill>
                <a:hlinkClick r:id="" action="ppaction://hlinkfile" tooltip="Show information about all characters"/>
              </a:rPr>
              <a:t>工具</a:t>
            </a:r>
            <a:r>
              <a:rPr lang="en-US" altLang="ko-KR" sz="32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3200" b="1" dirty="0" smtClean="0">
                <a:solidFill>
                  <a:srgbClr val="FF0000"/>
                </a:solidFill>
                <a:hlinkClick r:id="" action="ppaction://hlinkfile" tooltip="Show information about all characters"/>
              </a:rPr>
              <a:t>追</a:t>
            </a:r>
            <a:r>
              <a:rPr lang="en-US" altLang="ko-KR" sz="3200" b="1" dirty="0" smtClean="0">
                <a:solidFill>
                  <a:srgbClr val="FF0000"/>
                </a:solidFill>
              </a:rPr>
              <a:t>, </a:t>
            </a:r>
            <a:endParaRPr lang="ko-KR" altLang="en-US" sz="3200" b="1" dirty="0" smtClean="0">
              <a:solidFill>
                <a:srgbClr val="FF0000"/>
              </a:solidFill>
              <a:hlinkClick r:id="" action="ppaction://hlinkfile" tooltip="Show information about all characters"/>
            </a:endParaRPr>
          </a:p>
        </p:txBody>
      </p:sp>
      <p:pic>
        <p:nvPicPr>
          <p:cNvPr id="28675" name="Picture 2" descr="http://ts1.mm.bing.net/images/thumbnail.aspx?q=1289506792780&amp;id=f11fe46372bbb78b905bb14058fcde5f">
            <a:hlinkClick r:id="rId2" tooltip="... piano sounds wonderful. This objective will point in the right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22860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http://ts2.mm.bing.net/images/thumbnail.aspx?q=1359571067969&amp;id=a83d2c69a6eac36d6ab52bfaf74a5b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2514600"/>
            <a:ext cx="1676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http://ts4.mm.bing.net/images/thumbnail.aspx?q=1340461684431&amp;id=24fd8754c429b7c2796f2d9833a5a4cd">
            <a:hlinkClick r:id="rId5" tooltip="seb-zar-sculpture-artist-at-work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2971800"/>
            <a:ext cx="25241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Box 6"/>
          <p:cNvSpPr txBox="1">
            <a:spLocks noChangeArrowheads="1"/>
          </p:cNvSpPr>
          <p:nvPr/>
        </p:nvSpPr>
        <p:spPr bwMode="auto">
          <a:xfrm>
            <a:off x="0" y="3810000"/>
            <a:ext cx="2743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5000">
                <a:latin typeface="맑은 고딕"/>
              </a:rPr>
              <a:t>Musical</a:t>
            </a:r>
            <a:endParaRPr lang="ko-KR" altLang="en-US" sz="5000">
              <a:latin typeface="맑은 고딕"/>
            </a:endParaRPr>
          </a:p>
        </p:txBody>
      </p:sp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6553200" y="990600"/>
            <a:ext cx="2590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5000">
                <a:latin typeface="맑은 고딕"/>
              </a:rPr>
              <a:t>Paint brushes</a:t>
            </a:r>
            <a:endParaRPr lang="ko-KR" altLang="en-US" sz="5000">
              <a:latin typeface="맑은 고딕"/>
            </a:endParaRPr>
          </a:p>
        </p:txBody>
      </p:sp>
      <p:pic>
        <p:nvPicPr>
          <p:cNvPr id="28680" name="Picture 8" descr="http://t0.gstatic.com/images?q=tbn:ANd9GcRMc7erIc2A5YLVlYVuq-lka_iMxd6B3w1YGLNBGSqsZCdrkbu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057775"/>
            <a:ext cx="25336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TextBox 9"/>
          <p:cNvSpPr txBox="1">
            <a:spLocks noChangeArrowheads="1"/>
          </p:cNvSpPr>
          <p:nvPr/>
        </p:nvSpPr>
        <p:spPr bwMode="auto">
          <a:xfrm>
            <a:off x="2514600" y="4919663"/>
            <a:ext cx="66294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4000">
                <a:latin typeface="맑은 고딕"/>
              </a:rPr>
              <a:t>Even scientific instruments like </a:t>
            </a:r>
            <a:r>
              <a:rPr lang="en-US" altLang="ko-KR" sz="4000" b="1">
                <a:solidFill>
                  <a:srgbClr val="002060"/>
                </a:solidFill>
                <a:latin typeface="맑은 고딕"/>
              </a:rPr>
              <a:t>web design</a:t>
            </a:r>
            <a:r>
              <a:rPr lang="ko-KR" altLang="en-US" sz="4000" b="1">
                <a:solidFill>
                  <a:srgbClr val="002060"/>
                </a:solidFill>
                <a:latin typeface="맑은 고딕"/>
              </a:rPr>
              <a:t> 网页设计</a:t>
            </a:r>
            <a:r>
              <a:rPr lang="en-US" altLang="ko-KR" sz="4000" b="1">
                <a:solidFill>
                  <a:srgbClr val="002060"/>
                </a:solidFill>
                <a:latin typeface="맑은 고딕"/>
              </a:rPr>
              <a:t>, </a:t>
            </a:r>
            <a:r>
              <a:rPr lang="en-US" altLang="ko-KR" sz="4000">
                <a:latin typeface="맑은 고딕"/>
              </a:rPr>
              <a:t>etc.</a:t>
            </a:r>
            <a:endParaRPr lang="ko-KR" altLang="en-US" sz="4000">
              <a:latin typeface="맑은 고딕"/>
            </a:endParaRPr>
          </a:p>
        </p:txBody>
      </p:sp>
      <p:pic>
        <p:nvPicPr>
          <p:cNvPr id="28682" name="Picture 10" descr="http://ts2.mm.bing.net/images/thumbnail.aspx?q=1308576394409&amp;id=895e2ce5428326062cc83874bfcf0d6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76800" y="1905000"/>
            <a:ext cx="16764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9906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CN" b="1" smtClean="0">
                <a:ea typeface="맑은 고딕"/>
              </a:rPr>
              <a:t>3. </a:t>
            </a:r>
            <a:r>
              <a:rPr lang="en-US" altLang="ko-KR" b="1" smtClean="0"/>
              <a:t>Art should also</a:t>
            </a:r>
            <a:r>
              <a:rPr lang="en-US" altLang="ko-KR" smtClean="0"/>
              <a:t>…</a:t>
            </a:r>
            <a:endParaRPr lang="ko-KR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830763"/>
          </a:xfrm>
          <a:solidFill>
            <a:schemeClr val="accent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b="1" dirty="0" smtClean="0">
                <a:solidFill>
                  <a:srgbClr val="002060"/>
                </a:solidFill>
                <a:cs typeface="+mn-cs"/>
              </a:rPr>
              <a:t>Make you </a:t>
            </a:r>
            <a:r>
              <a:rPr lang="en-US" altLang="ko-KR" b="1" i="1" dirty="0" smtClean="0">
                <a:solidFill>
                  <a:srgbClr val="002060"/>
                </a:solidFill>
                <a:cs typeface="+mn-cs"/>
              </a:rPr>
              <a:t>feel </a:t>
            </a:r>
            <a:r>
              <a:rPr lang="en-US" altLang="ko-KR" b="1" dirty="0" smtClean="0">
                <a:solidFill>
                  <a:srgbClr val="002060"/>
                </a:solidFill>
                <a:cs typeface="+mn-cs"/>
              </a:rPr>
              <a:t>something!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>
              <a:cs typeface="+mn-cs"/>
            </a:endParaRPr>
          </a:p>
        </p:txBody>
      </p:sp>
      <p:pic>
        <p:nvPicPr>
          <p:cNvPr id="29699" name="Picture 2" descr="Image Det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36480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81400" y="1676400"/>
            <a:ext cx="3352800" cy="409416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>
            <a:spAutoFit/>
          </a:bodyPr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5000" dirty="0">
                <a:latin typeface="+mn-lt"/>
                <a:ea typeface="+mn-ea"/>
                <a:cs typeface="+mn-cs"/>
              </a:rPr>
              <a:t>Is this art?</a:t>
            </a: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5000" dirty="0">
                <a:latin typeface="+mn-lt"/>
                <a:ea typeface="+mn-ea"/>
                <a:cs typeface="+mn-cs"/>
              </a:rPr>
              <a:t>Does it make you </a:t>
            </a:r>
            <a:r>
              <a:rPr lang="en-US" altLang="ko-KR" sz="6000" b="1" i="1" dirty="0">
                <a:latin typeface="+mn-lt"/>
                <a:ea typeface="+mn-ea"/>
                <a:cs typeface="+mn-cs"/>
              </a:rPr>
              <a:t>feel </a:t>
            </a:r>
            <a:r>
              <a:rPr lang="en-US" altLang="ko-KR" sz="5000" dirty="0">
                <a:latin typeface="+mn-lt"/>
                <a:ea typeface="+mn-ea"/>
                <a:cs typeface="+mn-cs"/>
              </a:rPr>
              <a:t>something?</a:t>
            </a:r>
            <a:endParaRPr lang="ko-KR" altLang="en-US" sz="5000" dirty="0">
              <a:latin typeface="+mn-lt"/>
              <a:ea typeface="+mn-ea"/>
              <a:cs typeface="+mn-cs"/>
            </a:endParaRPr>
          </a:p>
        </p:txBody>
      </p:sp>
      <p:sp>
        <p:nvSpPr>
          <p:cNvPr id="29701" name="AutoShape 4" descr="data:image/jpeg;base64,/9j/4AAQSkZJRgABAQAAAQABAAD/2wCEAAkGBhISDxISEhQVFBUVGBgVFBUVFxgcFRUUFhgVFRQZFBQXHCYeGBwjHBUVHzAgJTMpLCwuFR4xNTAqNScrLCkBCQoKDgwOFA8PGikcHSApKSkpKSkpKSwsKSwpLCkpLCwsLCksLCkpKSkpKTUsKSkpKSwpKSkxKSwsKSkpKSkpKf/AABEIAIcAeAMBIgACEQEDEQH/xAAcAAABBAMBAAAAAAAAAAAAAAAAAQQGBwIDBQj/xAA6EAACAQIEBAMFCAAFBQAAAAABAgMAEQQSEyEFBjFBB1FhFCIygaEjQmJxcpGxwRUkUoLRFjNUkvD/xAAYAQEAAwEAAAAAAAAAAAAAAAAAAQIDBP/EAB4RAQEBAQADAQEBAQAAAAAAAAABEQISIUExAyIT/9oADAMBAAIRAxEAPwC8aKKKAooooCiiigKKS9MONcdhwsRkmawHQd2Pko70EM8T+M4rBvh58POyhsyNEQpQlfeDWI9bH5U55I8TI8YRDMBFP2t8En6b7qfQ1V3N3NMmPxBkbZF2jTsq/wBk9zXAEhVgwNiDcEdb1z/9P9em/h69vVIpahHh1zwMXEIpT9so6/6wP7qb1vLrGzBRRRUoFFFFAUUUUBRRRQFITS1XviVzk0H+XiNiQC5779APl/NR1cmpk246vNXiBDhQVQiSTy+6D6nv+VU1x7mGbFyF5WJ8h2A8gO1MZ52drk3oMBAudq5eu706OeJBHFtTeSAm5ApZMX2rcvFUC2NVkq1o4PxR4JVdSQQbj0Neh+VOYRi8Osg+IbOPXz+deapMQjNe4FW94O4tcs3vACyjfa5uel+tbfz2Mu/xaNFIrX6UtbsRRRRQFFFFAVjJIFBJNgNyfICsqjXiBjDHgXttmIX5bk/xUW5NTJtczi3iVGrFYRmt95unyFVdzhxlsRO0jjraxA22AG4+VcubENmNY+1E7EXrm6739dE4xqgxNu1zWvEyO5329KdrAx7ACtUlh33rPVjQcOvux+v9Ct8XDL/CAKxZqc4Se1TtMaHwzIb5QflT7C8yyKMvQeQ2rOSdSN65OIUX2qZUWLJ5I5zkWZQzEoTZgem/erhFebOWpxqAA716OwbXjQ/hX+BXRxWPcbqKKK0Zo5zlzPLgokkjgMwJsxvZVtY2NgTdhmAPS4A7gVxcF4u4dowXjYSZypiQqxCCxWS7FbqQe2+xqdugIIIuD1B6fMVAebfCSDFyakT6D9wEBT5AEW+o/Kq3fi0z6kUHPGBaESnERRruLSsEYEdQUY3vUa505rw2JwR0WLrnWzgEI3UHIWsWtfqNvWsuF8kYXhGCmmdVxM182rJGtwTZVVL3KqOvXzNVzzDxlpnfMb3/APhVO+smVbnnbscnFRWY1lBKq9etM9dxte49f+aDM3kP3rmxvp3iMYTsKaZax98+QoGGJ6kn6VPo9lNvOsTMB3raMCO9Aw1+gpsMNmxf50e0L3NOJcCwFMZNuoq0VqQ8vYWOeREzFSWHvgH3Ln4r+nWr25N4s8+FGpbViZoJsvwmSI5cy+jDK3+6vO3C+LFWsD+1T/wz5mlXiAhLfZzs7MthbOFAVr9R8AHrWvPWVTqbFz0UgorZiWiiig4nOURbAzAeQPyBBNUHxCA5ia9KTRBlKkXBBBHmDsaqDm3kSeF2aNTJH1BUXIH4gNx+dY/15321/n1J6V+kF/T863DAHzFbZUINiK0kCufG+kaDL3FajLWZUVjkFMRrWZK34bEWrXlFJlFMNdCSbbtUfx7Ek10TWIhuavEVycGjKbkH0qw/C7AN7ZC5G4O3oO/0v+9cXh3DWdgqqWJ7AXP7VcXInKbYddWUWciyr3Ud7+taSbWduRMKKKK3YiiiigKS1LRQRvnfD4ZMFiMRLBHIY42YZlFy1rKL9d2Irh8N8JcKcNCJtQTZF1WV7Xe1290ggbm3yru+IcBfhWLCi5EZe3npkSH6Ka7uExCyIsi7q6hlPmGAYfQ1XJatvpX2I8GID8GIlX9So38WphN4KP8AdxS/7oz/AE1WtRUeHJ51UJ8FZ/8AyIv/AEf/AJpV8Epu+KjH5Rsf5ardop4cp86rHDeCaD/uYp2/TGo+pJpfDvkrCT4NZpo80okljcZmyZopGj2UH8IO9WYaivh8lo8avYY7FW+bhv7qfGRG1IcFwqGEWijRB+FQP3PWnNqWirKiiiigKKKKAqMc2c+wYH3W9+S18gNrD8R7VIMYH0307Z8pyZvhzW93Nbte1UrxHwr4rPK0kpiZmJJYydfpVerfi3Mn08n8diSVfCK8bXDAOQSp2PUW6VJ/CvmiKTBLAXGaEskYLAu0AN4iR5hSFP6fKoVF4L4v70kSjvYEn+K7XAfCv2WRZQ93XcGxNj6DYVE8vqbnxZzcSQd6wPGI/Oo+cDJ3JNa2wT+tXUSI8bjpP8cjqMnCN60ezkedBJf8cjqOcj8TRUxh/wBeNxLD8s4H9Uy4pxBIIXkO5UbDzPa/pVOvxLEB2IldczFyqMVXMxuSFG1Z9d4vzzr0oOMJW1OIqap7w/5llmdoZmz2F1Y/ELdQT3qx8HASRV51vtWzEkVr0VhCtlFFShsoqP4niOKlnnjwuiogyhjMrtqSugkCDI66ahWS7+9u3w7bsZec2ieX2gLGsRuyqpdrDBNi5AHDAXBVrG1iBa1zcBLqK4Q5sjyyfZ4gOhT7LSOoyylhE6i9gjFX3Yi2Rs1rUkfN8TCDIksjTrKyKqe8NBkjlD3ICkM4G5sd7HpcO9SZainD+ZcTjFg0EjgL4eLFSmYNIFExcRIio6Zr6UhzEiwC+7c2GXDuappMVBhzGFNsT7QyjMofDvFGBGxZSAdUNcg/Eo8yAlBjHkKTRXyFcwcxRnEGELIbNpmQITEsuXPkZx0Nu9rbgXvtTIc9YbI0hEoXKsiExn7aJ3WNZIR1Zczp5Gzqbbi4d84dfIVicGh+6K4+A5uilmWLJMjFnj99AFEsal2jLAkZsgzXFwR3vcVi3MrqMMdIsuJm01cEBUjOYxs1ySxYKCLC3vdqDpzcGhYWaNT+YqP8Q8LeHy76RjPnGxH0Nx9Kdjmh/aMumNEznCiTOdTWClr6WW2S4K3zXvva1M+B85TYmN2WBNTTSSKAPKsjLIQAW1oUGQX3ZM4FiNza8WS/qZbGHAfDDC4Wcyq0rG1gHK5Rf9KgmpakCjoAKjEHN8jwSSKkB05THJN7R/lFVYxIX1ylyLkR2CmzegvWEvOk3syYlcOumYxIxeWxkZmZVjwwCEyuQoYXygiSO25Nkkn4W6l1FR0c0P7Rl0homc4USZzqawUtfTy2yXBW973F7WoqUHPEOWxJI0iTTQNIoSXRZBqAXCk50bKwBIzrla1t9hbl8W5BibDzJAWVjG6xKWGmp9kfBRg+6WyhGB63uPlRRQOZ+SI3VxJNPIzmP7RzEWCwl2jTKY8jKDI5OdWJLXJJAIdcI5Wjw5iKtI2ks6pmyWC4iWOZwcqDo0Qt5Am99iEooNMHJ6xxwLFNPG8MYgWVTFnaFfgSQNGUYL2OW4333N3GH5YjjyGNpFZI54w+YFy2IaKSSRi6nNJmiUgnbc7EWsUUCpy4qzmVZZgrPqtCGURNLlCFm93ObgA5c2UkXtemUfIkIQIZJmVVSOIMyfYxRyRyhI7ILgmKMEtmYhAL0UUDqTlWMksHlU6sswKlbh5omga116BWJHqBe42p5ieDo6wruohdJEC2AugKqDcH3bH06daKKBr/ANLx6+rnky6hm0brpaxXIZPhz3t2zZb72vvWlOUl3Lz4mRsmnHIzrqRJmR/cZEFyWjjJZ8xbIASRS0UCpytYEriMQJWk1WnBizs2mIbMmlpFciqLZewPXemq8jIjxNFiJ4tJMiZdBrXZ3dxrQvldi5uVtfYWsAKKKB8OWI9fVzSW1DPo3XS1yuQyfDnvbtmy33tfeiiig//Z"/>
          <p:cNvSpPr>
            <a:spLocks noChangeAspect="1" noChangeArrowheads="1"/>
          </p:cNvSpPr>
          <p:nvPr/>
        </p:nvSpPr>
        <p:spPr bwMode="auto">
          <a:xfrm>
            <a:off x="90488" y="-630238"/>
            <a:ext cx="1143000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atinLnBrk="1"/>
            <a:endParaRPr lang="ko-KR" altLang="en-US">
              <a:latin typeface="맑은 고딕"/>
            </a:endParaRPr>
          </a:p>
        </p:txBody>
      </p:sp>
      <p:sp>
        <p:nvSpPr>
          <p:cNvPr id="29702" name="AutoShape 6" descr="data:image/jpeg;base64,/9j/4AAQSkZJRgABAQAAAQABAAD/2wCEAAkGBhISDxISEhQVFBUVGBgVFBUVFxgcFRUUFhgVFRQZFBQXHCYeGBwjHBUVHzAgJTMpLCwuFR4xNTAqNScrLCkBCQoKDgwOFA8PGikcHSApKSkpKSkpKSwsKSwpLCkpLCwsLCksLCkpKSkpKTUsKSkpKSwpKSkxKSwsKSkpKSkpKf/AABEIAIcAeAMBIgACEQEDEQH/xAAcAAABBAMBAAAAAAAAAAAAAAAAAQQGBwIDBQj/xAA6EAACAQIEBAMFCAAFBQAAAAABAgMAEQQSEyEFBjFBB1FhFCIygaEjQmJxcpGxwRUkUoLRFjNUkvD/xAAYAQEAAwEAAAAAAAAAAAAAAAAAAQIDBP/EAB4RAQEBAQADAQEBAQAAAAAAAAABEQISIUExAyIT/9oADAMBAAIRAxEAPwC8aKKKAooooCiiigKKS9MONcdhwsRkmawHQd2Pko70EM8T+M4rBvh58POyhsyNEQpQlfeDWI9bH5U55I8TI8YRDMBFP2t8En6b7qfQ1V3N3NMmPxBkbZF2jTsq/wBk9zXAEhVgwNiDcEdb1z/9P9em/h69vVIpahHh1zwMXEIpT9so6/6wP7qb1vLrGzBRRRUoFFFFAUUUUBRRRQFITS1XviVzk0H+XiNiQC5779APl/NR1cmpk246vNXiBDhQVQiSTy+6D6nv+VU1x7mGbFyF5WJ8h2A8gO1MZ52drk3oMBAudq5eu706OeJBHFtTeSAm5ApZMX2rcvFUC2NVkq1o4PxR4JVdSQQbj0Neh+VOYRi8Osg+IbOPXz+deapMQjNe4FW94O4tcs3vACyjfa5uel+tbfz2Mu/xaNFIrX6UtbsRRRRQFFFFAVjJIFBJNgNyfICsqjXiBjDHgXttmIX5bk/xUW5NTJtczi3iVGrFYRmt95unyFVdzhxlsRO0jjraxA22AG4+VcubENmNY+1E7EXrm6739dE4xqgxNu1zWvEyO5329KdrAx7ACtUlh33rPVjQcOvux+v9Ct8XDL/CAKxZqc4Se1TtMaHwzIb5QflT7C8yyKMvQeQ2rOSdSN65OIUX2qZUWLJ5I5zkWZQzEoTZgem/erhFebOWpxqAA716OwbXjQ/hX+BXRxWPcbqKKK0Zo5zlzPLgokkjgMwJsxvZVtY2NgTdhmAPS4A7gVxcF4u4dowXjYSZypiQqxCCxWS7FbqQe2+xqdugIIIuD1B6fMVAebfCSDFyakT6D9wEBT5AEW+o/Kq3fi0z6kUHPGBaESnERRruLSsEYEdQUY3vUa505rw2JwR0WLrnWzgEI3UHIWsWtfqNvWsuF8kYXhGCmmdVxM182rJGtwTZVVL3KqOvXzNVzzDxlpnfMb3/APhVO+smVbnnbscnFRWY1lBKq9etM9dxte49f+aDM3kP3rmxvp3iMYTsKaZax98+QoGGJ6kn6VPo9lNvOsTMB3raMCO9Aw1+gpsMNmxf50e0L3NOJcCwFMZNuoq0VqQ8vYWOeREzFSWHvgH3Ln4r+nWr25N4s8+FGpbViZoJsvwmSI5cy+jDK3+6vO3C+LFWsD+1T/wz5mlXiAhLfZzs7MthbOFAVr9R8AHrWvPWVTqbFz0UgorZiWiiig4nOURbAzAeQPyBBNUHxCA5ia9KTRBlKkXBBBHmDsaqDm3kSeF2aNTJH1BUXIH4gNx+dY/15321/n1J6V+kF/T863DAHzFbZUINiK0kCufG+kaDL3FajLWZUVjkFMRrWZK34bEWrXlFJlFMNdCSbbtUfx7Ek10TWIhuavEVycGjKbkH0qw/C7AN7ZC5G4O3oO/0v+9cXh3DWdgqqWJ7AXP7VcXInKbYddWUWciyr3Ud7+taSbWduRMKKKK3YiiiigKS1LRQRvnfD4ZMFiMRLBHIY42YZlFy1rKL9d2Irh8N8JcKcNCJtQTZF1WV7Xe1290ggbm3yru+IcBfhWLCi5EZe3npkSH6Ka7uExCyIsi7q6hlPmGAYfQ1XJatvpX2I8GID8GIlX9So38WphN4KP8AdxS/7oz/AE1WtRUeHJ51UJ8FZ/8AyIv/AEf/AJpV8Epu+KjH5Rsf5ardop4cp86rHDeCaD/uYp2/TGo+pJpfDvkrCT4NZpo80okljcZmyZopGj2UH8IO9WYaivh8lo8avYY7FW+bhv7qfGRG1IcFwqGEWijRB+FQP3PWnNqWirKiiiigKKKKAqMc2c+wYH3W9+S18gNrD8R7VIMYH0307Z8pyZvhzW93Nbte1UrxHwr4rPK0kpiZmJJYydfpVerfi3Mn08n8diSVfCK8bXDAOQSp2PUW6VJ/CvmiKTBLAXGaEskYLAu0AN4iR5hSFP6fKoVF4L4v70kSjvYEn+K7XAfCv2WRZQ93XcGxNj6DYVE8vqbnxZzcSQd6wPGI/Oo+cDJ3JNa2wT+tXUSI8bjpP8cjqMnCN60ezkedBJf8cjqOcj8TRUxh/wBeNxLD8s4H9Uy4pxBIIXkO5UbDzPa/pVOvxLEB2IldczFyqMVXMxuSFG1Z9d4vzzr0oOMJW1OIqap7w/5llmdoZmz2F1Y/ELdQT3qx8HASRV51vtWzEkVr0VhCtlFFShsoqP4niOKlnnjwuiogyhjMrtqSugkCDI66ahWS7+9u3w7bsZec2ieX2gLGsRuyqpdrDBNi5AHDAXBVrG1iBa1zcBLqK4Q5sjyyfZ4gOhT7LSOoyylhE6i9gjFX3Yi2Rs1rUkfN8TCDIksjTrKyKqe8NBkjlD3ICkM4G5sd7HpcO9SZainD+ZcTjFg0EjgL4eLFSmYNIFExcRIio6Zr6UhzEiwC+7c2GXDuappMVBhzGFNsT7QyjMofDvFGBGxZSAdUNcg/Eo8yAlBjHkKTRXyFcwcxRnEGELIbNpmQITEsuXPkZx0Nu9rbgXvtTIc9YbI0hEoXKsiExn7aJ3WNZIR1Zczp5Gzqbbi4d84dfIVicGh+6K4+A5uilmWLJMjFnj99AFEsal2jLAkZsgzXFwR3vcVi3MrqMMdIsuJm01cEBUjOYxs1ySxYKCLC3vdqDpzcGhYWaNT+YqP8Q8LeHy76RjPnGxH0Nx9Kdjmh/aMumNEznCiTOdTWClr6WW2S4K3zXvva1M+B85TYmN2WBNTTSSKAPKsjLIQAW1oUGQX3ZM4FiNza8WS/qZbGHAfDDC4Wcyq0rG1gHK5Rf9KgmpakCjoAKjEHN8jwSSKkB05THJN7R/lFVYxIX1ylyLkR2CmzegvWEvOk3syYlcOumYxIxeWxkZmZVjwwCEyuQoYXygiSO25Nkkn4W6l1FR0c0P7Rl0homc4USZzqawUtfTy2yXBW973F7WoqUHPEOWxJI0iTTQNIoSXRZBqAXCk50bKwBIzrla1t9hbl8W5BibDzJAWVjG6xKWGmp9kfBRg+6WyhGB63uPlRRQOZ+SI3VxJNPIzmP7RzEWCwl2jTKY8jKDI5OdWJLXJJAIdcI5Wjw5iKtI2ks6pmyWC4iWOZwcqDo0Qt5Am99iEooNMHJ6xxwLFNPG8MYgWVTFnaFfgSQNGUYL2OW4333N3GH5YjjyGNpFZI54w+YFy2IaKSSRi6nNJmiUgnbc7EWsUUCpy4qzmVZZgrPqtCGURNLlCFm93ObgA5c2UkXtemUfIkIQIZJmVVSOIMyfYxRyRyhI7ILgmKMEtmYhAL0UUDqTlWMksHlU6sswKlbh5omga116BWJHqBe42p5ieDo6wruohdJEC2AugKqDcH3bH06daKKBr/ANLx6+rnky6hm0brpaxXIZPhz3t2zZb72vvWlOUl3Lz4mRsmnHIzrqRJmR/cZEFyWjjJZ8xbIASRS0UCpytYEriMQJWk1WnBizs2mIbMmlpFciqLZewPXemq8jIjxNFiJ4tJMiZdBrXZ3dxrQvldi5uVtfYWsAKKKB8OWI9fVzSW1DPo3XS1yuQyfDnvbtmy33tfeiiig//Z"/>
          <p:cNvSpPr>
            <a:spLocks noChangeAspect="1" noChangeArrowheads="1"/>
          </p:cNvSpPr>
          <p:nvPr/>
        </p:nvSpPr>
        <p:spPr bwMode="auto">
          <a:xfrm>
            <a:off x="90488" y="-630238"/>
            <a:ext cx="1143000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atinLnBrk="1"/>
            <a:endParaRPr lang="ko-KR" altLang="en-US">
              <a:latin typeface="맑은 고딕"/>
            </a:endParaRPr>
          </a:p>
        </p:txBody>
      </p:sp>
      <p:sp>
        <p:nvSpPr>
          <p:cNvPr id="29703" name="AutoShape 8" descr="data:image/jpeg;base64,/9j/4AAQSkZJRgABAQAAAQABAAD/2wCEAAkGBhISDxISEhQVFBUVGBgVFBUVFxgcFRUUFhgVFRQZFBQXHCYeGBwjHBUVHzAgJTMpLCwuFR4xNTAqNScrLCkBCQoKDgwOFA8PGikcHSApKSkpKSkpKSwsKSwpLCkpLCwsLCksLCkpKSkpKTUsKSkpKSwpKSkxKSwsKSkpKSkpKf/AABEIAIcAeAMBIgACEQEDEQH/xAAcAAABBAMBAAAAAAAAAAAAAAAAAQQGBwIDBQj/xAA6EAACAQIEBAMFCAAFBQAAAAABAgMAEQQSEyEFBjFBB1FhFCIygaEjQmJxcpGxwRUkUoLRFjNUkvD/xAAYAQEAAwEAAAAAAAAAAAAAAAAAAQIDBP/EAB4RAQEBAQADAQEBAQAAAAAAAAABEQISIUExAyIT/9oADAMBAAIRAxEAPwC8aKKKAooooCiiigKKS9MONcdhwsRkmawHQd2Pko70EM8T+M4rBvh58POyhsyNEQpQlfeDWI9bH5U55I8TI8YRDMBFP2t8En6b7qfQ1V3N3NMmPxBkbZF2jTsq/wBk9zXAEhVgwNiDcEdb1z/9P9em/h69vVIpahHh1zwMXEIpT9so6/6wP7qb1vLrGzBRRRUoFFFFAUUUUBRRRQFITS1XviVzk0H+XiNiQC5779APl/NR1cmpk246vNXiBDhQVQiSTy+6D6nv+VU1x7mGbFyF5WJ8h2A8gO1MZ52drk3oMBAudq5eu706OeJBHFtTeSAm5ApZMX2rcvFUC2NVkq1o4PxR4JVdSQQbj0Neh+VOYRi8Osg+IbOPXz+deapMQjNe4FW94O4tcs3vACyjfa5uel+tbfz2Mu/xaNFIrX6UtbsRRRRQFFFFAVjJIFBJNgNyfICsqjXiBjDHgXttmIX5bk/xUW5NTJtczi3iVGrFYRmt95unyFVdzhxlsRO0jjraxA22AG4+VcubENmNY+1E7EXrm6739dE4xqgxNu1zWvEyO5329KdrAx7ACtUlh33rPVjQcOvux+v9Ct8XDL/CAKxZqc4Se1TtMaHwzIb5QflT7C8yyKMvQeQ2rOSdSN65OIUX2qZUWLJ5I5zkWZQzEoTZgem/erhFebOWpxqAA716OwbXjQ/hX+BXRxWPcbqKKK0Zo5zlzPLgokkjgMwJsxvZVtY2NgTdhmAPS4A7gVxcF4u4dowXjYSZypiQqxCCxWS7FbqQe2+xqdugIIIuD1B6fMVAebfCSDFyakT6D9wEBT5AEW+o/Kq3fi0z6kUHPGBaESnERRruLSsEYEdQUY3vUa505rw2JwR0WLrnWzgEI3UHIWsWtfqNvWsuF8kYXhGCmmdVxM182rJGtwTZVVL3KqOvXzNVzzDxlpnfMb3/APhVO+smVbnnbscnFRWY1lBKq9etM9dxte49f+aDM3kP3rmxvp3iMYTsKaZax98+QoGGJ6kn6VPo9lNvOsTMB3raMCO9Aw1+gpsMNmxf50e0L3NOJcCwFMZNuoq0VqQ8vYWOeREzFSWHvgH3Ln4r+nWr25N4s8+FGpbViZoJsvwmSI5cy+jDK3+6vO3C+LFWsD+1T/wz5mlXiAhLfZzs7MthbOFAVr9R8AHrWvPWVTqbFz0UgorZiWiiig4nOURbAzAeQPyBBNUHxCA5ia9KTRBlKkXBBBHmDsaqDm3kSeF2aNTJH1BUXIH4gNx+dY/15321/n1J6V+kF/T863DAHzFbZUINiK0kCufG+kaDL3FajLWZUVjkFMRrWZK34bEWrXlFJlFMNdCSbbtUfx7Ek10TWIhuavEVycGjKbkH0qw/C7AN7ZC5G4O3oO/0v+9cXh3DWdgqqWJ7AXP7VcXInKbYddWUWciyr3Ud7+taSbWduRMKKKK3YiiiigKS1LRQRvnfD4ZMFiMRLBHIY42YZlFy1rKL9d2Irh8N8JcKcNCJtQTZF1WV7Xe1290ggbm3yru+IcBfhWLCi5EZe3npkSH6Ka7uExCyIsi7q6hlPmGAYfQ1XJatvpX2I8GID8GIlX9So38WphN4KP8AdxS/7oz/AE1WtRUeHJ51UJ8FZ/8AyIv/AEf/AJpV8Epu+KjH5Rsf5ardop4cp86rHDeCaD/uYp2/TGo+pJpfDvkrCT4NZpo80okljcZmyZopGj2UH8IO9WYaivh8lo8avYY7FW+bhv7qfGRG1IcFwqGEWijRB+FQP3PWnNqWirKiiiigKKKKAqMc2c+wYH3W9+S18gNrD8R7VIMYH0307Z8pyZvhzW93Nbte1UrxHwr4rPK0kpiZmJJYydfpVerfi3Mn08n8diSVfCK8bXDAOQSp2PUW6VJ/CvmiKTBLAXGaEskYLAu0AN4iR5hSFP6fKoVF4L4v70kSjvYEn+K7XAfCv2WRZQ93XcGxNj6DYVE8vqbnxZzcSQd6wPGI/Oo+cDJ3JNa2wT+tXUSI8bjpP8cjqMnCN60ezkedBJf8cjqOcj8TRUxh/wBeNxLD8s4H9Uy4pxBIIXkO5UbDzPa/pVOvxLEB2IldczFyqMVXMxuSFG1Z9d4vzzr0oOMJW1OIqap7w/5llmdoZmz2F1Y/ELdQT3qx8HASRV51vtWzEkVr0VhCtlFFShsoqP4niOKlnnjwuiogyhjMrtqSugkCDI66ahWS7+9u3w7bsZec2ieX2gLGsRuyqpdrDBNi5AHDAXBVrG1iBa1zcBLqK4Q5sjyyfZ4gOhT7LSOoyylhE6i9gjFX3Yi2Rs1rUkfN8TCDIksjTrKyKqe8NBkjlD3ICkM4G5sd7HpcO9SZainD+ZcTjFg0EjgL4eLFSmYNIFExcRIio6Zr6UhzEiwC+7c2GXDuappMVBhzGFNsT7QyjMofDvFGBGxZSAdUNcg/Eo8yAlBjHkKTRXyFcwcxRnEGELIbNpmQITEsuXPkZx0Nu9rbgXvtTIc9YbI0hEoXKsiExn7aJ3WNZIR1Zczp5Gzqbbi4d84dfIVicGh+6K4+A5uilmWLJMjFnj99AFEsal2jLAkZsgzXFwR3vcVi3MrqMMdIsuJm01cEBUjOYxs1ySxYKCLC3vdqDpzcGhYWaNT+YqP8Q8LeHy76RjPnGxH0Nx9Kdjmh/aMumNEznCiTOdTWClr6WW2S4K3zXvva1M+B85TYmN2WBNTTSSKAPKsjLIQAW1oUGQX3ZM4FiNza8WS/qZbGHAfDDC4Wcyq0rG1gHK5Rf9KgmpakCjoAKjEHN8jwSSKkB05THJN7R/lFVYxIX1ylyLkR2CmzegvWEvOk3syYlcOumYxIxeWxkZmZVjwwCEyuQoYXygiSO25Nkkn4W6l1FR0c0P7Rl0homc4USZzqawUtfTy2yXBW973F7WoqUHPEOWxJI0iTTQNIoSXRZBqAXCk50bKwBIzrla1t9hbl8W5BibDzJAWVjG6xKWGmp9kfBRg+6WyhGB63uPlRRQOZ+SI3VxJNPIzmP7RzEWCwl2jTKY8jKDI5OdWJLXJJAIdcI5Wjw5iKtI2ks6pmyWC4iWOZwcqDo0Qt5Am99iEooNMHJ6xxwLFNPG8MYgWVTFnaFfgSQNGUYL2OW4333N3GH5YjjyGNpFZI54w+YFy2IaKSSRi6nNJmiUgnbc7EWsUUCpy4qzmVZZgrPqtCGURNLlCFm93ObgA5c2UkXtemUfIkIQIZJmVVSOIMyfYxRyRyhI7ILgmKMEtmYhAL0UUDqTlWMksHlU6sswKlbh5omga116BWJHqBe42p5ieDo6wruohdJEC2AugKqDcH3bH06daKKBr/ANLx6+rnky6hm0brpaxXIZPhz3t2zZb72vvWlOUl3Lz4mRsmnHIzrqRJmR/cZEFyWjjJZ8xbIASRS0UCpytYEriMQJWk1WnBizs2mIbMmlpFciqLZewPXemq8jIjxNFiJ4tJMiZdBrXZ3dxrQvldi5uVtfYWsAKKKB8OWI9fVzSW1DPo3XS1yuQyfDnvbtmy33tfeiiig//Z"/>
          <p:cNvSpPr>
            <a:spLocks noChangeAspect="1" noChangeArrowheads="1"/>
          </p:cNvSpPr>
          <p:nvPr/>
        </p:nvSpPr>
        <p:spPr bwMode="auto">
          <a:xfrm>
            <a:off x="90488" y="-546100"/>
            <a:ext cx="9906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atinLnBrk="1"/>
            <a:endParaRPr lang="ko-KR" altLang="en-US">
              <a:latin typeface="맑은 고딕"/>
            </a:endParaRPr>
          </a:p>
        </p:txBody>
      </p:sp>
      <p:sp>
        <p:nvSpPr>
          <p:cNvPr id="29704" name="AutoShape 10" descr="data:image/jpeg;base64,/9j/4AAQSkZJRgABAQAAAQABAAD/2wCEAAkGBhISDxISEhQVFBUVGBgVFBUVFxgcFRUUFhgVFRQZFBQXHCYeGBwjHBUVHzAgJTMpLCwuFR4xNTAqNScrLCkBCQoKDgwOFA8PGikcHSApKSkpKSkpKSwsKSwpLCkpLCwsLCksLCkpKSkpKTUsKSkpKSwpKSkxKSwsKSkpKSkpKf/AABEIAIcAeAMBIgACEQEDEQH/xAAcAAABBAMBAAAAAAAAAAAAAAAAAQQGBwIDBQj/xAA6EAACAQIEBAMFCAAFBQAAAAABAgMAEQQSEyEFBjFBB1FhFCIygaEjQmJxcpGxwRUkUoLRFjNUkvD/xAAYAQEAAwEAAAAAAAAAAAAAAAAAAQIDBP/EAB4RAQEBAQADAQEBAQAAAAAAAAABEQISIUExAyIT/9oADAMBAAIRAxEAPwC8aKKKAooooCiiigKKS9MONcdhwsRkmawHQd2Pko70EM8T+M4rBvh58POyhsyNEQpQlfeDWI9bH5U55I8TI8YRDMBFP2t8En6b7qfQ1V3N3NMmPxBkbZF2jTsq/wBk9zXAEhVgwNiDcEdb1z/9P9em/h69vVIpahHh1zwMXEIpT9so6/6wP7qb1vLrGzBRRRUoFFFFAUUUUBRRRQFITS1XviVzk0H+XiNiQC5779APl/NR1cmpk246vNXiBDhQVQiSTy+6D6nv+VU1x7mGbFyF5WJ8h2A8gO1MZ52drk3oMBAudq5eu706OeJBHFtTeSAm5ApZMX2rcvFUC2NVkq1o4PxR4JVdSQQbj0Neh+VOYRi8Osg+IbOPXz+deapMQjNe4FW94O4tcs3vACyjfa5uel+tbfz2Mu/xaNFIrX6UtbsRRRRQFFFFAVjJIFBJNgNyfICsqjXiBjDHgXttmIX5bk/xUW5NTJtczi3iVGrFYRmt95unyFVdzhxlsRO0jjraxA22AG4+VcubENmNY+1E7EXrm6739dE4xqgxNu1zWvEyO5329KdrAx7ACtUlh33rPVjQcOvux+v9Ct8XDL/CAKxZqc4Se1TtMaHwzIb5QflT7C8yyKMvQeQ2rOSdSN65OIUX2qZUWLJ5I5zkWZQzEoTZgem/erhFebOWpxqAA716OwbXjQ/hX+BXRxWPcbqKKK0Zo5zlzPLgokkjgMwJsxvZVtY2NgTdhmAPS4A7gVxcF4u4dowXjYSZypiQqxCCxWS7FbqQe2+xqdugIIIuD1B6fMVAebfCSDFyakT6D9wEBT5AEW+o/Kq3fi0z6kUHPGBaESnERRruLSsEYEdQUY3vUa505rw2JwR0WLrnWzgEI3UHIWsWtfqNvWsuF8kYXhGCmmdVxM182rJGtwTZVVL3KqOvXzNVzzDxlpnfMb3/APhVO+smVbnnbscnFRWY1lBKq9etM9dxte49f+aDM3kP3rmxvp3iMYTsKaZax98+QoGGJ6kn6VPo9lNvOsTMB3raMCO9Aw1+gpsMNmxf50e0L3NOJcCwFMZNuoq0VqQ8vYWOeREzFSWHvgH3Ln4r+nWr25N4s8+FGpbViZoJsvwmSI5cy+jDK3+6vO3C+LFWsD+1T/wz5mlXiAhLfZzs7MthbOFAVr9R8AHrWvPWVTqbFz0UgorZiWiiig4nOURbAzAeQPyBBNUHxCA5ia9KTRBlKkXBBBHmDsaqDm3kSeF2aNTJH1BUXIH4gNx+dY/15321/n1J6V+kF/T863DAHzFbZUINiK0kCufG+kaDL3FajLWZUVjkFMRrWZK34bEWrXlFJlFMNdCSbbtUfx7Ek10TWIhuavEVycGjKbkH0qw/C7AN7ZC5G4O3oO/0v+9cXh3DWdgqqWJ7AXP7VcXInKbYddWUWciyr3Ud7+taSbWduRMKKKK3YiiiigKS1LRQRvnfD4ZMFiMRLBHIY42YZlFy1rKL9d2Irh8N8JcKcNCJtQTZF1WV7Xe1290ggbm3yru+IcBfhWLCi5EZe3npkSH6Ka7uExCyIsi7q6hlPmGAYfQ1XJatvpX2I8GID8GIlX9So38WphN4KP8AdxS/7oz/AE1WtRUeHJ51UJ8FZ/8AyIv/AEf/AJpV8Epu+KjH5Rsf5ardop4cp86rHDeCaD/uYp2/TGo+pJpfDvkrCT4NZpo80okljcZmyZopGj2UH8IO9WYaivh8lo8avYY7FW+bhv7qfGRG1IcFwqGEWijRB+FQP3PWnNqWirKiiiigKKKKAqMc2c+wYH3W9+S18gNrD8R7VIMYH0307Z8pyZvhzW93Nbte1UrxHwr4rPK0kpiZmJJYydfpVerfi3Mn08n8diSVfCK8bXDAOQSp2PUW6VJ/CvmiKTBLAXGaEskYLAu0AN4iR5hSFP6fKoVF4L4v70kSjvYEn+K7XAfCv2WRZQ93XcGxNj6DYVE8vqbnxZzcSQd6wPGI/Oo+cDJ3JNa2wT+tXUSI8bjpP8cjqMnCN60ezkedBJf8cjqOcj8TRUxh/wBeNxLD8s4H9Uy4pxBIIXkO5UbDzPa/pVOvxLEB2IldczFyqMVXMxuSFG1Z9d4vzzr0oOMJW1OIqap7w/5llmdoZmz2F1Y/ELdQT3qx8HASRV51vtWzEkVr0VhCtlFFShsoqP4niOKlnnjwuiogyhjMrtqSugkCDI66ahWS7+9u3w7bsZec2ieX2gLGsRuyqpdrDBNi5AHDAXBVrG1iBa1zcBLqK4Q5sjyyfZ4gOhT7LSOoyylhE6i9gjFX3Yi2Rs1rUkfN8TCDIksjTrKyKqe8NBkjlD3ICkM4G5sd7HpcO9SZainD+ZcTjFg0EjgL4eLFSmYNIFExcRIio6Zr6UhzEiwC+7c2GXDuappMVBhzGFNsT7QyjMofDvFGBGxZSAdUNcg/Eo8yAlBjHkKTRXyFcwcxRnEGELIbNpmQITEsuXPkZx0Nu9rbgXvtTIc9YbI0hEoXKsiExn7aJ3WNZIR1Zczp5Gzqbbi4d84dfIVicGh+6K4+A5uilmWLJMjFnj99AFEsal2jLAkZsgzXFwR3vcVi3MrqMMdIsuJm01cEBUjOYxs1ySxYKCLC3vdqDpzcGhYWaNT+YqP8Q8LeHy76RjPnGxH0Nx9Kdjmh/aMumNEznCiTOdTWClr6WW2S4K3zXvva1M+B85TYmN2WBNTTSSKAPKsjLIQAW1oUGQX3ZM4FiNza8WS/qZbGHAfDDC4Wcyq0rG1gHK5Rf9KgmpakCjoAKjEHN8jwSSKkB05THJN7R/lFVYxIX1ylyLkR2CmzegvWEvOk3syYlcOumYxIxeWxkZmZVjwwCEyuQoYXygiSO25Nkkn4W6l1FR0c0P7Rl0homc4USZzqawUtfTy2yXBW973F7WoqUHPEOWxJI0iTTQNIoSXRZBqAXCk50bKwBIzrla1t9hbl8W5BibDzJAWVjG6xKWGmp9kfBRg+6WyhGB63uPlRRQOZ+SI3VxJNPIzmP7RzEWCwl2jTKY8jKDI5OdWJLXJJAIdcI5Wjw5iKtI2ks6pmyWC4iWOZwcqDo0Qt5Am99iEooNMHJ6xxwLFNPG8MYgWVTFnaFfgSQNGUYL2OW4333N3GH5YjjyGNpFZI54w+YFy2IaKSSRi6nNJmiUgnbc7EWsUUCpy4qzmVZZgrPqtCGURNLlCFm93ObgA5c2UkXtemUfIkIQIZJmVVSOIMyfYxRyRyhI7ILgmKMEtmYhAL0UUDqTlWMksHlU6sswKlbh5omga116BWJHqBe42p5ieDo6wruohdJEC2AugKqDcH3bH06daKKBr/ANLx6+rnky6hm0brpaxXIZPhz3t2zZb72vvWlOUl3Lz4mRsmnHIzrqRJmR/cZEFyWjjJZ8xbIASRS0UCpytYEriMQJWk1WnBizs2mIbMmlpFciqLZewPXemq8jIjxNFiJ4tJMiZdBrXZ3dxrQvldi5uVtfYWsAKKKB8OWI9fVzSW1DPo3XS1yuQyfDnvbtmy33tfeiiig//Z"/>
          <p:cNvSpPr>
            <a:spLocks noChangeAspect="1" noChangeArrowheads="1"/>
          </p:cNvSpPr>
          <p:nvPr/>
        </p:nvSpPr>
        <p:spPr bwMode="auto">
          <a:xfrm>
            <a:off x="90488" y="-546100"/>
            <a:ext cx="9906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atinLnBrk="1"/>
            <a:endParaRPr lang="ko-KR" altLang="en-US">
              <a:latin typeface="맑은 고딕"/>
            </a:endParaRPr>
          </a:p>
        </p:txBody>
      </p:sp>
      <p:pic>
        <p:nvPicPr>
          <p:cNvPr id="29705" name="Picture 12" descr="http://t3.gstatic.com/images?q=tbn:ANd9GcQx3Juo1pk9gx1DfIM2GHeVQ9cxlhNXrUk1NPa92HKwNQis1zT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14" descr="http://ts1.mm.bing.net/images/thumbnail.aspx?q=1290540166228&amp;id=0ba3f7f96e8aa525ce7f09d5def683e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8963" y="0"/>
            <a:ext cx="220503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16" descr="http://ts1.mm.bing.net/images/thumbnail.aspx?q=1311051944728&amp;id=e67751e310d80c2116223eff39aa01a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91350" y="2743200"/>
            <a:ext cx="21526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8" name="TextBox 12"/>
          <p:cNvSpPr txBox="1">
            <a:spLocks noChangeArrowheads="1"/>
          </p:cNvSpPr>
          <p:nvPr/>
        </p:nvSpPr>
        <p:spPr bwMode="auto">
          <a:xfrm>
            <a:off x="3657600" y="5703888"/>
            <a:ext cx="3657600" cy="11541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2300" b="1">
                <a:solidFill>
                  <a:schemeClr val="bg1"/>
                </a:solidFill>
                <a:latin typeface="맑은 고딕"/>
              </a:rPr>
              <a:t>What do you feel when you look at these? Anything?</a:t>
            </a:r>
            <a:endParaRPr lang="ko-KR" altLang="en-US" sz="2300" b="1">
              <a:solidFill>
                <a:schemeClr val="bg1"/>
              </a:solidFill>
              <a:latin typeface="맑은 고딕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ko-KR" b="1" smtClean="0"/>
              <a:t>What arts do you like the best?</a:t>
            </a:r>
            <a:endParaRPr lang="ko-KR" altLang="en-US" b="1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5029200" cy="56388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altLang="ko-KR" smtClean="0">
                <a:solidFill>
                  <a:schemeClr val="bg1"/>
                </a:solidFill>
              </a:rPr>
              <a:t>Painting </a:t>
            </a:r>
            <a:r>
              <a:rPr lang="ko-KR" altLang="en-US" smtClean="0">
                <a:solidFill>
                  <a:schemeClr val="bg1"/>
                </a:solidFill>
              </a:rPr>
              <a:t>画</a:t>
            </a:r>
            <a:endParaRPr lang="en-US" altLang="ko-KR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ko-KR" smtClean="0">
                <a:solidFill>
                  <a:schemeClr val="bg1"/>
                </a:solidFill>
              </a:rPr>
              <a:t>Poetry </a:t>
            </a:r>
            <a:r>
              <a:rPr lang="ko-KR" altLang="en-US" smtClean="0">
                <a:solidFill>
                  <a:schemeClr val="bg1"/>
                </a:solidFill>
              </a:rPr>
              <a:t>诗</a:t>
            </a:r>
            <a:endParaRPr lang="en-US" altLang="ko-KR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ko-KR" smtClean="0">
                <a:solidFill>
                  <a:schemeClr val="bg1"/>
                </a:solidFill>
              </a:rPr>
              <a:t>Sculpture </a:t>
            </a:r>
            <a:r>
              <a:rPr lang="ko-KR" altLang="en-US" smtClean="0">
                <a:solidFill>
                  <a:schemeClr val="bg1"/>
                </a:solidFill>
              </a:rPr>
              <a:t>雕刻品</a:t>
            </a:r>
            <a:endParaRPr lang="en-US" altLang="ko-KR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ko-KR" smtClean="0">
                <a:solidFill>
                  <a:schemeClr val="bg1"/>
                </a:solidFill>
              </a:rPr>
              <a:t>Music </a:t>
            </a:r>
            <a:r>
              <a:rPr lang="ko-KR" altLang="en-US" smtClean="0">
                <a:solidFill>
                  <a:schemeClr val="bg1"/>
                </a:solidFill>
              </a:rPr>
              <a:t>音乐</a:t>
            </a:r>
            <a:endParaRPr lang="en-US" altLang="ko-KR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ko-KR" smtClean="0">
                <a:solidFill>
                  <a:schemeClr val="bg1"/>
                </a:solidFill>
              </a:rPr>
              <a:t>Dancing </a:t>
            </a:r>
            <a:r>
              <a:rPr lang="ko-KR" altLang="en-US" smtClean="0">
                <a:solidFill>
                  <a:schemeClr val="bg1"/>
                </a:solidFill>
              </a:rPr>
              <a:t>跳舞</a:t>
            </a:r>
            <a:endParaRPr lang="en-US" altLang="ko-KR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ko-KR" smtClean="0">
                <a:solidFill>
                  <a:schemeClr val="bg1"/>
                </a:solidFill>
              </a:rPr>
              <a:t>Comedy </a:t>
            </a:r>
            <a:r>
              <a:rPr lang="ko-KR" altLang="en-US" smtClean="0">
                <a:solidFill>
                  <a:schemeClr val="bg1"/>
                </a:solidFill>
              </a:rPr>
              <a:t>喜剧</a:t>
            </a:r>
            <a:endParaRPr lang="en-US" altLang="ko-KR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ko-KR" smtClean="0">
                <a:solidFill>
                  <a:schemeClr val="bg1"/>
                </a:solidFill>
              </a:rPr>
              <a:t>Being annoying? </a:t>
            </a:r>
            <a:r>
              <a:rPr lang="ko-KR" altLang="en-US" smtClean="0">
                <a:solidFill>
                  <a:schemeClr val="bg1"/>
                </a:solidFill>
              </a:rPr>
              <a:t>缠</a:t>
            </a:r>
            <a:endParaRPr lang="en-US" altLang="ko-KR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ko-KR" smtClean="0">
                <a:solidFill>
                  <a:schemeClr val="bg1"/>
                </a:solidFill>
              </a:rPr>
              <a:t>Photography? </a:t>
            </a:r>
            <a:r>
              <a:rPr lang="ko-KR" altLang="en-US" smtClean="0">
                <a:solidFill>
                  <a:schemeClr val="bg1"/>
                </a:solidFill>
              </a:rPr>
              <a:t>摄影</a:t>
            </a:r>
            <a:endParaRPr lang="en-US" altLang="ko-KR" smtClean="0">
              <a:solidFill>
                <a:schemeClr val="bg1"/>
              </a:solidFill>
            </a:endParaRPr>
          </a:p>
          <a:p>
            <a:pPr eaLnBrk="1" hangingPunct="1"/>
            <a:endParaRPr lang="ko-KR" altLang="en-US" smtClean="0">
              <a:solidFill>
                <a:schemeClr val="bg1"/>
              </a:solidFill>
            </a:endParaRPr>
          </a:p>
        </p:txBody>
      </p:sp>
      <p:pic>
        <p:nvPicPr>
          <p:cNvPr id="30723" name="Picture 2" descr="http://ts4.mm.bing.net/images/thumbnail.aspx?q=1355166461887&amp;id=6f09c97f11cf735c64c96cbdfb244a8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219200"/>
            <a:ext cx="4114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What is art? Review</a:t>
            </a:r>
            <a:r>
              <a:rPr lang="ko-KR" altLang="en-US" smtClean="0">
                <a:hlinkClick r:id="" action="ppaction://hlinkfile" tooltip="Show information about all characters"/>
              </a:rPr>
              <a:t>考核</a:t>
            </a:r>
            <a:endParaRPr lang="ko-KR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altLang="ko-KR" b="1" dirty="0" smtClean="0">
                <a:solidFill>
                  <a:srgbClr val="FF0000"/>
                </a:solidFill>
                <a:cs typeface="+mn-cs"/>
              </a:rPr>
              <a:t>Art is whatever a person does best.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altLang="ko-KR" b="1" dirty="0" smtClean="0">
                <a:solidFill>
                  <a:srgbClr val="FF0000"/>
                </a:solidFill>
                <a:cs typeface="+mn-cs"/>
              </a:rPr>
              <a:t>Art is a transformation process.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altLang="ko-KR" b="1" dirty="0" smtClean="0">
                <a:solidFill>
                  <a:srgbClr val="FF0000"/>
                </a:solidFill>
                <a:cs typeface="+mn-cs"/>
              </a:rPr>
              <a:t>Art should make you feel something.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>
                <a:solidFill>
                  <a:srgbClr val="FF0000"/>
                </a:solidFill>
                <a:cs typeface="+mn-cs"/>
              </a:rPr>
              <a:t>	It can be beautiful or ugly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altLang="ko-KR" b="1" dirty="0" smtClean="0">
              <a:solidFill>
                <a:srgbClr val="FF0000"/>
              </a:solidFill>
              <a:cs typeface="+mn-cs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altLang="ko-KR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>
              <a:cs typeface="+mn-cs"/>
            </a:endParaRPr>
          </a:p>
        </p:txBody>
      </p:sp>
      <p:pic>
        <p:nvPicPr>
          <p:cNvPr id="31747" name="Picture 2" descr="http://ts4.mm.bing.net/images/thumbnail.aspx?q=1326640078383&amp;id=1030da4cf3e265fc59783d2ba5abc9d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0"/>
            <a:ext cx="190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 descr="http://ts1.mm.bing.net/images/thumbnail.aspx?q=1291981764540&amp;id=7d7033bafd69629ffa10bc2e0ff7c99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6575" y="4000500"/>
            <a:ext cx="22574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 descr="http://t0.gstatic.com/images?q=tbn:ANd9GcThbZAEpeLJ9XISjjRPin-XFq3_9qM3y-xPn7cQH6tEMf8pcyn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4017963"/>
            <a:ext cx="4953000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mtClean="0"/>
              <a:t>What is science?</a:t>
            </a:r>
            <a:endParaRPr lang="ko-KR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ko-KR" sz="3500" b="1" smtClean="0">
                <a:solidFill>
                  <a:srgbClr val="FF0000"/>
                </a:solidFill>
              </a:rPr>
              <a:t>Science is the search</a:t>
            </a:r>
            <a:r>
              <a:rPr lang="en-US" altLang="zh-CN" sz="3500" b="1" smtClean="0">
                <a:solidFill>
                  <a:srgbClr val="FF0000"/>
                </a:solidFill>
                <a:ea typeface="맑은 고딕"/>
              </a:rPr>
              <a:t> </a:t>
            </a:r>
            <a:r>
              <a:rPr lang="en-US" altLang="ko-KR" sz="3500" b="1" smtClean="0"/>
              <a:t> </a:t>
            </a:r>
            <a:r>
              <a:rPr lang="en-US" altLang="zh-CN" sz="3500" b="1" smtClean="0">
                <a:ea typeface="맑은 고딕"/>
              </a:rPr>
              <a:t>       </a:t>
            </a:r>
            <a:r>
              <a:rPr lang="en-US" altLang="ko-KR" sz="3500" b="1" smtClean="0">
                <a:solidFill>
                  <a:srgbClr val="002060"/>
                </a:solidFill>
              </a:rPr>
              <a:t>for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ko-KR" sz="3500" b="1" smtClean="0">
                <a:solidFill>
                  <a:srgbClr val="002060"/>
                </a:solidFill>
              </a:rPr>
              <a:t>  lawful</a:t>
            </a:r>
            <a:r>
              <a:rPr lang="ko-KR" altLang="en-US" sz="3700" smtClean="0"/>
              <a:t>法律</a:t>
            </a:r>
            <a:r>
              <a:rPr lang="en-US" altLang="ko-KR" sz="3500" b="1" smtClean="0"/>
              <a:t> </a:t>
            </a:r>
            <a:r>
              <a:rPr lang="en-US" altLang="ko-KR" sz="3500" b="1" smtClean="0">
                <a:solidFill>
                  <a:srgbClr val="002060"/>
                </a:solidFill>
              </a:rPr>
              <a:t>relationships</a:t>
            </a:r>
            <a:r>
              <a:rPr lang="ko-KR" altLang="en-US" sz="3500" b="1" smtClean="0"/>
              <a:t>关系</a:t>
            </a:r>
            <a:r>
              <a:rPr lang="en-US" altLang="ko-KR" sz="3500" b="1" smtClean="0"/>
              <a:t> </a:t>
            </a:r>
            <a:r>
              <a:rPr lang="en-US" altLang="ko-KR" sz="3500" b="1" smtClean="0">
                <a:solidFill>
                  <a:srgbClr val="00B0F0"/>
                </a:solidFill>
              </a:rPr>
              <a:t>between events</a:t>
            </a:r>
            <a:r>
              <a:rPr lang="zh-CN" altLang="en-US" b="1" smtClean="0">
                <a:ea typeface="맑은 고딕"/>
              </a:rPr>
              <a:t>事件</a:t>
            </a:r>
            <a:r>
              <a:rPr lang="zh-CN" altLang="en-US" smtClean="0">
                <a:ea typeface="맑은 고딕"/>
              </a:rPr>
              <a:t> </a:t>
            </a:r>
            <a:r>
              <a:rPr lang="en-US" altLang="ko-KR" sz="3500" b="1" smtClean="0">
                <a:solidFill>
                  <a:srgbClr val="7030A0"/>
                </a:solidFill>
              </a:rPr>
              <a:t>in nature</a:t>
            </a:r>
            <a:r>
              <a:rPr lang="ko-KR" altLang="en-US" sz="3500" b="1" smtClean="0"/>
              <a:t>自然</a:t>
            </a:r>
            <a:r>
              <a:rPr lang="en-US" altLang="ko-KR" sz="3500" b="1" smtClean="0"/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altLang="ko-KR" sz="3000" b="1" smtClean="0"/>
          </a:p>
          <a:p>
            <a:pPr eaLnBrk="1" hangingPunct="1">
              <a:lnSpc>
                <a:spcPct val="90000"/>
              </a:lnSpc>
            </a:pPr>
            <a:r>
              <a:rPr lang="en-US" altLang="ko-KR" sz="3000" b="1" smtClean="0"/>
              <a:t>Why does this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ko-KR" sz="3000" b="1" smtClean="0"/>
              <a:t>   happen?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ko-KR" sz="3000" b="1" smtClean="0"/>
              <a:t>* What is the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ko-KR" sz="3000" b="1" smtClean="0"/>
              <a:t>  relationship?</a:t>
            </a:r>
          </a:p>
          <a:p>
            <a:pPr eaLnBrk="1" hangingPunct="1">
              <a:lnSpc>
                <a:spcPct val="90000"/>
              </a:lnSpc>
            </a:pPr>
            <a:endParaRPr lang="en-US" altLang="ko-KR" sz="3000" smtClean="0"/>
          </a:p>
          <a:p>
            <a:pPr eaLnBrk="1" hangingPunct="1">
              <a:lnSpc>
                <a:spcPct val="90000"/>
              </a:lnSpc>
            </a:pPr>
            <a:endParaRPr lang="en-US" altLang="ko-KR" sz="3000" smtClean="0"/>
          </a:p>
          <a:p>
            <a:pPr eaLnBrk="1" hangingPunct="1">
              <a:lnSpc>
                <a:spcPct val="90000"/>
              </a:lnSpc>
            </a:pPr>
            <a:endParaRPr lang="en-US" altLang="ko-KR" sz="3000" smtClean="0"/>
          </a:p>
          <a:p>
            <a:pPr eaLnBrk="1" hangingPunct="1">
              <a:lnSpc>
                <a:spcPct val="90000"/>
              </a:lnSpc>
            </a:pPr>
            <a:endParaRPr lang="ko-KR" altLang="en-US" sz="3000" smtClean="0"/>
          </a:p>
        </p:txBody>
      </p:sp>
      <p:pic>
        <p:nvPicPr>
          <p:cNvPr id="14339" name="Picture 3" descr="Irrev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429000"/>
            <a:ext cx="3957638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152400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4436" tIns="0" rIns="44436" bIns="0" anchor="ctr">
            <a:spAutoFit/>
          </a:bodyPr>
          <a:lstStyle/>
          <a:p>
            <a:r>
              <a:rPr lang="ko-KR" altLang="en-US"/>
              <a:t> 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486400" y="16383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ko-KR" altLang="en-US" sz="2400" b="1"/>
              <a:t>搜查</a:t>
            </a:r>
            <a:r>
              <a:rPr lang="ko-KR" altLang="en-US" sz="2400"/>
              <a:t> 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152400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4436" tIns="0" rIns="44436" bIns="0" anchor="ctr">
            <a:spAutoFit/>
          </a:bodyPr>
          <a:lstStyle/>
          <a:p>
            <a:r>
              <a:rPr lang="ko-KR" altLang="en-US"/>
              <a:t> 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152400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4436" tIns="0" rIns="44436" bIns="0" anchor="ctr">
            <a:spAutoFit/>
          </a:bodyPr>
          <a:lstStyle/>
          <a:p>
            <a:r>
              <a:rPr lang="ko-KR" altLang="en-US"/>
              <a:t> 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52400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4436" tIns="0" rIns="44436" bIns="0" anchor="ctr">
            <a:spAutoFit/>
          </a:bodyPr>
          <a:lstStyle/>
          <a:p>
            <a:r>
              <a:rPr lang="ko-KR" altLang="en-US"/>
              <a:t> 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152400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4436" tIns="0" rIns="44436" bIns="0" anchor="ctr">
            <a:spAutoFit/>
          </a:bodyPr>
          <a:lstStyle/>
          <a:p>
            <a:r>
              <a:rPr lang="ko-KR" altLang="en-US"/>
              <a:t> 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152400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4436" tIns="0" rIns="44436" bIns="0" anchor="ctr">
            <a:spAutoFit/>
          </a:bodyPr>
          <a:lstStyle/>
          <a:p>
            <a:r>
              <a:rPr lang="ko-KR" altLang="en-US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cs typeface="+mj-cs"/>
              </a:rPr>
              <a:t>What is the relationship</a:t>
            </a:r>
            <a:r>
              <a:rPr lang="ko-KR" altLang="en-US" dirty="0" smtClean="0">
                <a:cs typeface="+mj-cs"/>
              </a:rPr>
              <a:t>关系</a:t>
            </a:r>
            <a:r>
              <a:rPr lang="en-US" altLang="ko-KR" dirty="0" smtClean="0">
                <a:cs typeface="+mj-cs"/>
              </a:rPr>
              <a:t> between</a:t>
            </a:r>
            <a:endParaRPr lang="ko-KR" alt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cs typeface="+mn-cs"/>
              </a:rPr>
              <a:t>Studying and getting good scores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cs typeface="+mn-cs"/>
              </a:rPr>
              <a:t>评分</a:t>
            </a: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cs typeface="+mn-cs"/>
              </a:rPr>
              <a:t> on tests?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cs typeface="+mn-cs"/>
              </a:rPr>
              <a:t>The love you give and the love you get?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>
              <a:cs typeface="+mn-cs"/>
            </a:endParaRPr>
          </a:p>
        </p:txBody>
      </p:sp>
      <p:pic>
        <p:nvPicPr>
          <p:cNvPr id="15363" name="Picture 3" descr="Positive liniar relatinosh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667000"/>
            <a:ext cx="4319588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http://t2.gstatic.com/images?q=tbn:ANd9GcTUATbdg1VxSFz4NLSv5VzoR1eYbo3Rvu9yd9E54ETSaINoRGE2g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37338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28600" y="5334000"/>
            <a:ext cx="3810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2500" b="1">
                <a:latin typeface="맑은 고딕"/>
              </a:rPr>
              <a:t>Yeah, this is science!</a:t>
            </a:r>
            <a:endParaRPr lang="ko-KR" altLang="en-US" sz="2500" b="1">
              <a:latin typeface="맑은 고딕"/>
            </a:endParaRP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0" y="586740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2500" b="1">
                <a:solidFill>
                  <a:srgbClr val="FF0000"/>
                </a:solidFill>
                <a:latin typeface="맑은 고딕"/>
              </a:rPr>
              <a:t>And, love will probably cause the best and worst </a:t>
            </a:r>
            <a:r>
              <a:rPr lang="en-US" altLang="ko-KR" sz="3000" b="1">
                <a:solidFill>
                  <a:srgbClr val="FF0000"/>
                </a:solidFill>
                <a:latin typeface="맑은 고딕"/>
              </a:rPr>
              <a:t>events</a:t>
            </a:r>
            <a:r>
              <a:rPr lang="en-US" altLang="ko-KR" sz="2500" b="1">
                <a:solidFill>
                  <a:srgbClr val="FF0000"/>
                </a:solidFill>
                <a:latin typeface="맑은 고딕"/>
              </a:rPr>
              <a:t> in your life! Ha, ha</a:t>
            </a:r>
            <a:r>
              <a:rPr lang="en-US" altLang="ko-KR">
                <a:solidFill>
                  <a:srgbClr val="FF0000"/>
                </a:solidFill>
                <a:latin typeface="맑은 고딕"/>
              </a:rPr>
              <a:t>!</a:t>
            </a:r>
            <a:endParaRPr lang="ko-KR" altLang="en-US">
              <a:solidFill>
                <a:srgbClr val="FF0000"/>
              </a:solidFill>
              <a:latin typeface="맑은 고딕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Lawful</a:t>
            </a:r>
            <a:r>
              <a:rPr lang="ko-KR" altLang="en-US" b="1" smtClean="0"/>
              <a:t>合法</a:t>
            </a:r>
            <a:r>
              <a:rPr lang="en-US" altLang="ko-KR" smtClean="0"/>
              <a:t> relationships</a:t>
            </a:r>
            <a:endParaRPr lang="ko-KR" altLang="en-US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6172200" cy="1905000"/>
          </a:xfrm>
        </p:spPr>
        <p:txBody>
          <a:bodyPr/>
          <a:lstStyle/>
          <a:p>
            <a:pPr eaLnBrk="1" hangingPunct="1"/>
            <a:r>
              <a:rPr lang="en-US" altLang="ko-KR" smtClean="0"/>
              <a:t>“a” squared + “b” squared ALWAYS = “c” squared.</a:t>
            </a:r>
          </a:p>
          <a:p>
            <a:pPr eaLnBrk="1" hangingPunct="1"/>
            <a:r>
              <a:rPr lang="en-US" altLang="ko-KR" b="1" smtClean="0"/>
              <a:t>IT’s A LAW</a:t>
            </a:r>
            <a:r>
              <a:rPr lang="ko-KR" altLang="en-US" b="1" smtClean="0"/>
              <a:t>法</a:t>
            </a:r>
            <a:r>
              <a:rPr lang="en-US" altLang="ko-KR" b="1" smtClean="0"/>
              <a:t>! </a:t>
            </a:r>
            <a:endParaRPr lang="ko-KR" altLang="en-US" b="1" smtClean="0"/>
          </a:p>
        </p:txBody>
      </p:sp>
      <p:pic>
        <p:nvPicPr>
          <p:cNvPr id="16387" name="Picture 2" descr="http://t1.gstatic.com/images?q=tbn:ANd9GcQV1bCQxgo-bYNGWxlX4l5T-J1Ua8WSjseyj_7da7ZZ-xU5AYNO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17526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E=MC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8862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2400-2043~Einstein-E-Mc-Poster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2614613"/>
            <a:ext cx="2819400" cy="424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AutoShape 4" descr="data:image/jpeg;base64,/9j/4AAQSkZJRgABAQAAAQABAAD/2wCEAAkGBhIQDhQQEREPFBQTFhMVFhgUFBQSDxEXFxUZGB8cFxUbHjIeGiUlJR0YIDEgIzMsLSwsFyoyQTwqNiYrLCkBCQoKBQUFDQUFDSkYEhgpKSkpKSkpKSkpKSkpKSkpKSkpKSkpKSkpKSkpKSkpKSkpKSkpKSkpKSkpKSkpKSkpKf/AABEIAGkA3gMBIgACEQEDEQH/xAAcAAEAAgIDAQAAAAAAAAAAAAAABQYEBwIDCAH/xABDEAACAQMDAgQEAgMLDQAAAAABAgMABBEFEiEGEwcxQVEUInGBYZElMrMIFiM1QnSCobHB4RUzQ1JTYnJzdZKissL/xAAUAQEAAAAAAAAAAAAAAAAAAAAA/8QAFBEBAAAAAAAAAAAAAAAAAAAAAP/aAAwDAQACEQMRAD8A3jSlVXr/AFKWzjgvY3cRQTp8Sg5V4JDsYkYzlSQw+hoLVSonqfX1srCa7OCIo2ZR6O2MKPuSB96g7LqpdPtLaC/mnmvXiEjpHG01wSeWOyMcKp+XPH6tBcqVT9e6vjn0S7vLGY7oopRkArLDIo8mRhlWHsR61M2WvR92C1YsZpbcTjj5Sq7VJLeWckcUEvSouTqKFZ5oCW328SzyfKcBG3YwfU/KeKhLbxW05zGRLIqS7QJXikW2VmGQjTEbFb3GeDQW+lV7Reu7S7n7ETShypkTuRSRCZB/KjLgbh5cj3rq1XxDs7aZ4WaZ2i/zvZhlnSDjP8IyAhffFBZqV0WV7HPEk0Tq8cihlZTlWB9QajuoOrLax2CZm3y57ccaPLPJjz2xoCTj38qCYpVVm8QbdrC4uoO67QAq8fZk+Iicg47kJG5R658sA+xrE8LL+W4s+/NcX0zyCIsLiEQxIxUsexhRuU5xnJHyjyoLrSqr1Dq1zLerp1k8cT9rvzzunc7EZYooRM4Z2Ib9bgAZ9qw73p7UrWMz22oz3UiDcYLlIe1cAclVZFBjY+h5GfrQXalRlnrySXHwpV0mEMc5Rh5I5K8MODggqcetQPWvVQWx1FbaSRZ7ONCzBcBGkAYBWPBOPMemaC40qBh1Ffj44jPP3DadztYX4dl3gGQtjO/PGM4wfKolPF3TiocPOU4DuLeUxQEnGJXC4Q+uPY0F0pURrnVdtZxJJK5PdIESxq0ssxIz/BooJbjnNV7ROslvda7cEsnaWzYyROhjeOYTqPnRhuU7T9MGgvFKqlz4m2EcjKZJSqNseVIZXtI2zghpguwY9Tnis7XutLWyaJZmfM4cxdtGl7m3bwoXOSdwwB50E7SsbTr9Z4UmQOFkUMA6lHAPup5H0NVy68VtKikaJ72JXRmVhtlyrKcEcLQWylRegdT2t/G0lpMsqq21ioYANgHHzAehFSlArE1XTUubeS3kGUlRo298MCOPxrLpQaj0a9e9Nho8vL2UsjXvnytmwWLPHIclD+O38as+i3EcWv6gkxVZZktHh3YUyQrGynZnzw2c4/uq0W2iwRzyXCQxrNNtEjgYeTb5ZNdWs9OWt6qrdW8MwU5XuKGK59j5ig1trs6SjqGa3KtD8NDG7LzHJcJG+7aw4JUFQftU931j1vTy7Kok0+WNCxADOHhbaM+ZxziramgWy2ptFgiEBUqY1ULGVPmMD3r5qnTlrdRLDcW8MqJjarqGC4GOPagpEepxz6tq5idXEdhFGSpDLuAlJGRxxnB/EVh6laJ+9GzQqCMaccEcfNNHn88n862FadN2sW7tW8KBoxCwVQoMYzhcD05P51zk0K3a3W2MMZhTZtjx8i9sgrgfgQPyoIDqUfpnST65vh9jADj+oflVS6Otb4wzpHrFvatFcXPehezheSNjMzbndnDMGBDBj6HHpW0p9OikljldFZ4d5jYj5o942tt+o4qP1Xo2xu5O7cWlvLIMDc6AsQPLJ9fvQYPh3aJFYAR3SXSGWdhIkXZiO6RiwRASNobdgrx7cVhGdIupWM5VTNZRJbs2FDbJnMiKT5t8yMQOcYq4wwqihEVVVQAqqAqqB6ADgViavoVveR9u5himQHIEihgD7j2+1BRtRuEl1bUHtyrLHpjx3DLyndLOyKSONwXP249KtXQf8UWX82g/ZrWbYaBbQQG3hgijiYMGRFCo24YOceeRxk1lWlokMaRRqERFCqo4VVAwAPpQVC+vEsNdM9wyxw3tvFEkjnEazQu52Mx4XcrAjPmVIqX6n6wgsYDIWWSVhiGFGBmuZDwqooyTkkDIBx51L31hHPGYpo0kRvNXUMh+oPFRmldFWFrJ3bezto3/ANZUAcfQ+Y+1BCdY3RtZLHVZF7Yibs3QB3BIbgAHLAchJBGc/X3qCurRh0re3MgIlvVlu5AfMd1l2L9kCD7VauttGub5BZRrCttNs78rOe8qK4YrHHtwSwAG4njJqeutLilgNvJGjRMoQoR8hUemPsKCqJ/H8P8A0tv261g9J2y/vTZdow9velv94s02c1eRpcXeE/bTuLH2g+PmEec7c+2ea42+jwx2/wAMkSLDtZe2B8m1s5GPxyfzoKBoc6x3mkSzsqo+mGKJnIC989piATwGZfL3wRXZc3cc/UV0tqytKulvGxQg4l7pKgkeoBX8wPSrtddPW0tstrJBE8ChVWNlDIoUYGAfLFcNM6YtLZg1vbwxMqGMFFCkIW3Ece55oNbdKW90+kRsuuWkMEcQjkjextyLfC4eOUtIORzksPm8/WpPTbFI7vQY1l76x293skKGPeohUKdjcj5Tjmrdd9D6fLP8RJZWryk7izRqST7n0J+tScumRNLHM0aGSEOI2x80YcAMF9sgD8qDJqo3cWudx+02i9vc2zfHdmTbnjdh8Zx54q3UoIrp5b0Rt8cbMvu+X4ZZVTbgefcJOc58qlaUoFKUoFKUoFKUoFKUoFKUoFKUoFKUoFKUoFKUoFKUoFKUoFKUoFKUoFKUoFKUoFKUoFKUoFKVp7xk8V5rOYWFiwWUANLIAGZN3IRQRjJHJP4jHrQbhzTNeT18VdaJIF5cEjzARCR9Rtr6fFTWg203lxk+Q2Jk/bbQer80rzn4f9favcatawz3Nw0TygOGRQpXBOCdtejKBSlM0Hw1rPXummtOw0N7ezanNNGULSv25hvBk324OxYlTdnjjgZ552YfLj/CqJpfS+rQSyTfE6ZJNKfnlkt7hpduchFxKAqL6KoA9Tk5NBfBSvjHg1R/CvrefVIbh7hYVMM3bXtKygjbnncx5oLzSmaUClKUClKUClKUClKUClKUClKUClKUCqj0p0GlvcXN7ciKW6uZpH343CKPd8iISOOMZPHPHkBVupQaf8O1x1Zq30f+uZK564u/rmzH+zt8/wDhOf8A6rr8J5BP1BrFyvK7yoPoczNj/wBKytu7rnn+TaZH/Zj++g2vSlKCo+K+oSwaJdSwyPHIqx7XRirrmaMcEcjgkfeteaD0TqWt2q6jPqc0DMuLdE3lQqfLuYhhjcRnPJPn64q+eM38QXn/AAxft46zfDAfoOx/5CUE7pNo8NvFFJI0joiKzsctIwUAsT+J5rLpSg4v5H6GvOHhtLqk4urHTGjhDTGWa4bzjU/KFXg4JwTwM8eY869Hv5H6GtTfuekHw98ccm5x9gv+J/OghtbuNd6eaO6mvfjbZnCOrlnHOTg7huTODhlPmOfY7tsbtZoUlX9WRFce+GAI/tqieO6/oGb8JIPt/CCrR0Wf0XZ/zeD9mtBNUpSgUpSgUpSgUpSgUpSgUpSgUpSgVU/E/qn/ACdpU0ynEjDtRe+9wRn+iMt/Rq2Vrrxs6NutSsoVtFDvFIWMe4KXBXbkE8ZHt7E0EJ+5v03bY3Nwf9LMqD8REmf7ZD+VYnUutpp/WkU87BYpIY0Zj+qqurJkn2DKMn0rZPh/00dO0yC1bG9VLSY5Bkclm59cE4+1Vnxc8LX1btT27xrPEChEhISRCdwG4A4IOccfyjQWS+61hF5a2du8M0tw7bwjhu1EsbMXO3OOQoAPnn8Ksla28J/Cc6UXuLh43uHXYNmTHEmckBiASTxk44xitk0FX8TNGmvNHuba3TfLIsYVdypnEqMfmYgDgHzrK6F0yS20q1t5l2yRRIrrlW2sPTKkg/ap6lApSlB8fyP0rWngfodxa292txBLCXuCyiRSpZdo5GfOtmUoKR4yaXNc6NLFbxSSyF4SFRSzkBwTwKsPSVu0enWsbqyukEKsrDDKQgBBFS1KBSlKBSlKBSlKBSlKBSlKBSlKBSlKBSlKBSlKBSlKBSlKBSlKBSlKBSlKBSlKBSlKBSlKBSlKD//Z"/>
          <p:cNvSpPr>
            <a:spLocks noChangeAspect="1" noChangeArrowheads="1"/>
          </p:cNvSpPr>
          <p:nvPr/>
        </p:nvSpPr>
        <p:spPr bwMode="auto">
          <a:xfrm>
            <a:off x="90488" y="-492125"/>
            <a:ext cx="21145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atinLnBrk="1"/>
            <a:endParaRPr lang="ko-KR" altLang="en-US">
              <a:latin typeface="맑은 고딕"/>
            </a:endParaRPr>
          </a:p>
        </p:txBody>
      </p:sp>
      <p:sp>
        <p:nvSpPr>
          <p:cNvPr id="16391" name="AutoShape 6" descr="data:image/jpeg;base64,/9j/4AAQSkZJRgABAQAAAQABAAD/2wCEAAkGBhIQDhQQEREPFBQTFhMVFhgUFBQSDxEXFxUZGB8cFxUbHjIeGiUlJR0YIDEgIzMsLSwsFyoyQTwqNiYrLCkBCQoKBQUFDQUFDSkYEhgpKSkpKSkpKSkpKSkpKSkpKSkpKSkpKSkpKSkpKSkpKSkpKSkpKSkpKSkpKSkpKSkpKf/AABEIAGkA3gMBIgACEQEDEQH/xAAcAAEAAgIDAQAAAAAAAAAAAAAABQYEBwIDCAH/xABDEAACAQMDAgQEAgMLDQAAAAABAgMABBEFEiEGEwcxQVEUInGBYZElMrMIFiM1QnSCobHB4RUzQ1JTYnJzdZKissL/xAAUAQEAAAAAAAAAAAAAAAAAAAAA/8QAFBEBAAAAAAAAAAAAAAAAAAAAAP/aAAwDAQACEQMRAD8A3jSlVXr/AFKWzjgvY3cRQTp8Sg5V4JDsYkYzlSQw+hoLVSonqfX1srCa7OCIo2ZR6O2MKPuSB96g7LqpdPtLaC/mnmvXiEjpHG01wSeWOyMcKp+XPH6tBcqVT9e6vjn0S7vLGY7oopRkArLDIo8mRhlWHsR61M2WvR92C1YsZpbcTjj5Sq7VJLeWckcUEvSouTqKFZ5oCW328SzyfKcBG3YwfU/KeKhLbxW05zGRLIqS7QJXikW2VmGQjTEbFb3GeDQW+lV7Reu7S7n7ETShypkTuRSRCZB/KjLgbh5cj3rq1XxDs7aZ4WaZ2i/zvZhlnSDjP8IyAhffFBZqV0WV7HPEk0Tq8cihlZTlWB9QajuoOrLax2CZm3y57ccaPLPJjz2xoCTj38qCYpVVm8QbdrC4uoO67QAq8fZk+Iicg47kJG5R658sA+xrE8LL+W4s+/NcX0zyCIsLiEQxIxUsexhRuU5xnJHyjyoLrSqr1Dq1zLerp1k8cT9rvzzunc7EZYooRM4Z2Ib9bgAZ9qw73p7UrWMz22oz3UiDcYLlIe1cAclVZFBjY+h5GfrQXalRlnrySXHwpV0mEMc5Rh5I5K8MODggqcetQPWvVQWx1FbaSRZ7ONCzBcBGkAYBWPBOPMemaC40qBh1Ffj44jPP3DadztYX4dl3gGQtjO/PGM4wfKolPF3TiocPOU4DuLeUxQEnGJXC4Q+uPY0F0pURrnVdtZxJJK5PdIESxq0ssxIz/BooJbjnNV7ROslvda7cEsnaWzYyROhjeOYTqPnRhuU7T9MGgvFKqlz4m2EcjKZJSqNseVIZXtI2zghpguwY9Tnis7XutLWyaJZmfM4cxdtGl7m3bwoXOSdwwB50E7SsbTr9Z4UmQOFkUMA6lHAPup5H0NVy68VtKikaJ72JXRmVhtlyrKcEcLQWylRegdT2t/G0lpMsqq21ioYANgHHzAehFSlArE1XTUubeS3kGUlRo298MCOPxrLpQaj0a9e9Nho8vL2UsjXvnytmwWLPHIclD+O38as+i3EcWv6gkxVZZktHh3YUyQrGynZnzw2c4/uq0W2iwRzyXCQxrNNtEjgYeTb5ZNdWs9OWt6qrdW8MwU5XuKGK59j5ig1trs6SjqGa3KtD8NDG7LzHJcJG+7aw4JUFQftU931j1vTy7Kok0+WNCxADOHhbaM+ZxziramgWy2ptFgiEBUqY1ULGVPmMD3r5qnTlrdRLDcW8MqJjarqGC4GOPagpEepxz6tq5idXEdhFGSpDLuAlJGRxxnB/EVh6laJ+9GzQqCMaccEcfNNHn88n862FadN2sW7tW8KBoxCwVQoMYzhcD05P51zk0K3a3W2MMZhTZtjx8i9sgrgfgQPyoIDqUfpnST65vh9jADj+oflVS6Otb4wzpHrFvatFcXPehezheSNjMzbndnDMGBDBj6HHpW0p9OikljldFZ4d5jYj5o942tt+o4qP1Xo2xu5O7cWlvLIMDc6AsQPLJ9fvQYPh3aJFYAR3SXSGWdhIkXZiO6RiwRASNobdgrx7cVhGdIupWM5VTNZRJbs2FDbJnMiKT5t8yMQOcYq4wwqihEVVVQAqqAqqB6ADgViavoVveR9u5himQHIEihgD7j2+1BRtRuEl1bUHtyrLHpjx3DLyndLOyKSONwXP249KtXQf8UWX82g/ZrWbYaBbQQG3hgijiYMGRFCo24YOceeRxk1lWlokMaRRqERFCqo4VVAwAPpQVC+vEsNdM9wyxw3tvFEkjnEazQu52Mx4XcrAjPmVIqX6n6wgsYDIWWSVhiGFGBmuZDwqooyTkkDIBx51L31hHPGYpo0kRvNXUMh+oPFRmldFWFrJ3bezto3/ANZUAcfQ+Y+1BCdY3RtZLHVZF7Yibs3QB3BIbgAHLAchJBGc/X3qCurRh0re3MgIlvVlu5AfMd1l2L9kCD7VauttGub5BZRrCttNs78rOe8qK4YrHHtwSwAG4njJqeutLilgNvJGjRMoQoR8hUemPsKCqJ/H8P8A0tv261g9J2y/vTZdow9velv94s02c1eRpcXeE/bTuLH2g+PmEec7c+2ea42+jwx2/wAMkSLDtZe2B8m1s5GPxyfzoKBoc6x3mkSzsqo+mGKJnIC989piATwGZfL3wRXZc3cc/UV0tqytKulvGxQg4l7pKgkeoBX8wPSrtddPW0tstrJBE8ChVWNlDIoUYGAfLFcNM6YtLZg1vbwxMqGMFFCkIW3Ece55oNbdKW90+kRsuuWkMEcQjkjextyLfC4eOUtIORzksPm8/WpPTbFI7vQY1l76x293skKGPeohUKdjcj5Tjmrdd9D6fLP8RJZWryk7izRqST7n0J+tScumRNLHM0aGSEOI2x80YcAMF9sgD8qDJqo3cWudx+02i9vc2zfHdmTbnjdh8Zx54q3UoIrp5b0Rt8cbMvu+X4ZZVTbgefcJOc58qlaUoFKUoFKUoFKUoFKUoFKUoFKUoFKUoFKUoFKUoFKUoFKUoFKUoFKUoFKUoFKUoFKUoFKUoFKVp7xk8V5rOYWFiwWUANLIAGZN3IRQRjJHJP4jHrQbhzTNeT18VdaJIF5cEjzARCR9Rtr6fFTWg203lxk+Q2Jk/bbQer80rzn4f9favcatawz3Nw0TygOGRQpXBOCdtejKBSlM0Hw1rPXummtOw0N7ezanNNGULSv25hvBk324OxYlTdnjjgZ552YfLj/CqJpfS+rQSyTfE6ZJNKfnlkt7hpduchFxKAqL6KoA9Tk5NBfBSvjHg1R/CvrefVIbh7hYVMM3bXtKygjbnncx5oLzSmaUClKUClKUClKUClKUClKUClKUClKUCqj0p0GlvcXN7ciKW6uZpH343CKPd8iISOOMZPHPHkBVupQaf8O1x1Zq30f+uZK564u/rmzH+zt8/wDhOf8A6rr8J5BP1BrFyvK7yoPoczNj/wBKytu7rnn+TaZH/Zj++g2vSlKCo+K+oSwaJdSwyPHIqx7XRirrmaMcEcjgkfeteaD0TqWt2q6jPqc0DMuLdE3lQqfLuYhhjcRnPJPn64q+eM38QXn/AAxft46zfDAfoOx/5CUE7pNo8NvFFJI0joiKzsctIwUAsT+J5rLpSg4v5H6GvOHhtLqk4urHTGjhDTGWa4bzjU/KFXg4JwTwM8eY869Hv5H6GtTfuekHw98ccm5x9gv+J/OghtbuNd6eaO6mvfjbZnCOrlnHOTg7huTODhlPmOfY7tsbtZoUlX9WRFce+GAI/tqieO6/oGb8JIPt/CCrR0Wf0XZ/zeD9mtBNUpSgUpSgUpSgUpSgUpSgUpSgUpSgVU/E/qn/ACdpU0ynEjDtRe+9wRn+iMt/Rq2Vrrxs6NutSsoVtFDvFIWMe4KXBXbkE8ZHt7E0EJ+5v03bY3Nwf9LMqD8REmf7ZD+VYnUutpp/WkU87BYpIY0Zj+qqurJkn2DKMn0rZPh/00dO0yC1bG9VLSY5Bkclm59cE4+1Vnxc8LX1btT27xrPEChEhISRCdwG4A4IOccfyjQWS+61hF5a2du8M0tw7bwjhu1EsbMXO3OOQoAPnn8Ksla28J/Cc6UXuLh43uHXYNmTHEmckBiASTxk44xitk0FX8TNGmvNHuba3TfLIsYVdypnEqMfmYgDgHzrK6F0yS20q1t5l2yRRIrrlW2sPTKkg/ap6lApSlB8fyP0rWngfodxa292txBLCXuCyiRSpZdo5GfOtmUoKR4yaXNc6NLFbxSSyF4SFRSzkBwTwKsPSVu0enWsbqyukEKsrDDKQgBBFS1KBSlKBSlKBSlKBSlKBSlKBSlKBSlKBSlKBSlKBSlKBSlKBSlKBSlKBSlKBSlKBSlKBSlKBSlKD//Z"/>
          <p:cNvSpPr>
            <a:spLocks noChangeAspect="1" noChangeArrowheads="1"/>
          </p:cNvSpPr>
          <p:nvPr/>
        </p:nvSpPr>
        <p:spPr bwMode="auto">
          <a:xfrm>
            <a:off x="90488" y="-492125"/>
            <a:ext cx="21145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atinLnBrk="1"/>
            <a:endParaRPr lang="ko-KR" altLang="en-US">
              <a:latin typeface="맑은 고딕"/>
            </a:endParaRPr>
          </a:p>
        </p:txBody>
      </p:sp>
      <p:pic>
        <p:nvPicPr>
          <p:cNvPr id="16392" name="Picture 9" descr="Volume of cylinder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343400"/>
            <a:ext cx="1971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cs typeface="+mj-cs"/>
              </a:rPr>
              <a:t>What is the relationship between…</a:t>
            </a:r>
            <a:endParaRPr lang="ko-KR" altLang="en-US" dirty="0">
              <a:cs typeface="+mj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eaLnBrk="1" hangingPunct="1"/>
            <a:r>
              <a:rPr lang="en-US" altLang="ko-KR" b="1" smtClean="0"/>
              <a:t>Spitting</a:t>
            </a:r>
            <a:r>
              <a:rPr lang="ko-KR" altLang="en-US" b="1" smtClean="0"/>
              <a:t>吐痰</a:t>
            </a:r>
            <a:r>
              <a:rPr lang="en-US" altLang="ko-KR" b="1" smtClean="0"/>
              <a:t> on people and making friends?</a:t>
            </a:r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ko-KR" altLang="en-US" smtClean="0"/>
          </a:p>
        </p:txBody>
      </p:sp>
      <p:pic>
        <p:nvPicPr>
          <p:cNvPr id="17411" name="Picture 3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743200"/>
            <a:ext cx="3763963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562600" y="2667000"/>
            <a:ext cx="1981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pic>
        <p:nvPicPr>
          <p:cNvPr id="17413" name="Picture 2" descr="http://t0.gstatic.com/images?q=tbn:ANd9GcQhV99PiOhx1cMqPNlpA5M3__z8W2xC5NqrFUr4zqt2OR97o1g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971800"/>
            <a:ext cx="31146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609600" y="5715000"/>
            <a:ext cx="7162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2500" b="1">
                <a:solidFill>
                  <a:srgbClr val="FF0000"/>
                </a:solidFill>
                <a:latin typeface="맑은 고딕"/>
              </a:rPr>
              <a:t>That’s a natural relationship… spit on someone and they will not like you!</a:t>
            </a:r>
            <a:endParaRPr lang="ko-KR" altLang="en-US" sz="2500" b="1">
              <a:solidFill>
                <a:srgbClr val="FF0000"/>
              </a:solidFill>
              <a:latin typeface="맑은 고딕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mtClean="0"/>
              <a:t>Science is also..</a:t>
            </a:r>
            <a:endParaRPr lang="ko-KR" alt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ko-KR" b="1" smtClean="0"/>
              <a:t>Science is also a way to find the truth</a:t>
            </a:r>
            <a:r>
              <a:rPr lang="ko-KR" altLang="en-US" smtClean="0"/>
              <a:t>证明</a:t>
            </a:r>
            <a:r>
              <a:rPr lang="en-US" altLang="ko-KR" smtClean="0"/>
              <a:t> </a:t>
            </a:r>
            <a:r>
              <a:rPr lang="en-US" altLang="ko-KR" b="1" smtClean="0"/>
              <a:t>by making </a:t>
            </a:r>
            <a:r>
              <a:rPr lang="en-US" altLang="ko-KR" b="1" smtClean="0">
                <a:solidFill>
                  <a:srgbClr val="FF0000"/>
                </a:solidFill>
              </a:rPr>
              <a:t>theories</a:t>
            </a:r>
            <a:r>
              <a:rPr lang="ko-KR" altLang="en-US" b="1" smtClean="0">
                <a:solidFill>
                  <a:srgbClr val="FF0000"/>
                </a:solidFill>
              </a:rPr>
              <a:t>理论</a:t>
            </a:r>
            <a:r>
              <a:rPr lang="en-US" altLang="ko-KR" b="1" smtClean="0">
                <a:solidFill>
                  <a:srgbClr val="FF0000"/>
                </a:solidFill>
              </a:rPr>
              <a:t> </a:t>
            </a:r>
            <a:r>
              <a:rPr lang="en-US" altLang="ko-KR" b="1" smtClean="0"/>
              <a:t>and testing them with </a:t>
            </a:r>
            <a:r>
              <a:rPr lang="en-US" altLang="ko-KR" b="1" smtClean="0">
                <a:solidFill>
                  <a:srgbClr val="FF0000"/>
                </a:solidFill>
              </a:rPr>
              <a:t>experiments</a:t>
            </a:r>
            <a:r>
              <a:rPr lang="ko-KR" altLang="en-US" smtClean="0">
                <a:solidFill>
                  <a:srgbClr val="FF0000"/>
                </a:solidFill>
              </a:rPr>
              <a:t>实验</a:t>
            </a:r>
            <a:r>
              <a:rPr lang="en-US" altLang="ko-KR" smtClean="0">
                <a:solidFill>
                  <a:srgbClr val="FF0000"/>
                </a:solidFill>
              </a:rPr>
              <a:t>.</a:t>
            </a:r>
            <a:endParaRPr lang="en-US" altLang="ko-KR" smtClean="0"/>
          </a:p>
          <a:p>
            <a:pPr eaLnBrk="1" hangingPunct="1"/>
            <a:r>
              <a:rPr lang="en-US" altLang="ko-KR" b="1" smtClean="0">
                <a:solidFill>
                  <a:srgbClr val="FF0000"/>
                </a:solidFill>
              </a:rPr>
              <a:t>I think this medicine</a:t>
            </a:r>
            <a:r>
              <a:rPr lang="ko-KR" altLang="en-US" smtClean="0"/>
              <a:t>医药</a:t>
            </a:r>
            <a:r>
              <a:rPr lang="en-US" altLang="ko-KR" b="1" smtClean="0">
                <a:solidFill>
                  <a:srgbClr val="FF0000"/>
                </a:solidFill>
              </a:rPr>
              <a:t> is good for a cold</a:t>
            </a:r>
            <a:r>
              <a:rPr lang="ko-KR" altLang="en-US" smtClean="0"/>
              <a:t>感冒</a:t>
            </a:r>
            <a:r>
              <a:rPr lang="en-US" altLang="ko-KR" b="1" smtClean="0">
                <a:solidFill>
                  <a:srgbClr val="FF0000"/>
                </a:solidFill>
              </a:rPr>
              <a:t>. I test this theory by giving it to people with colds to see if they get better. </a:t>
            </a:r>
          </a:p>
          <a:p>
            <a:pPr eaLnBrk="1" hangingPunct="1"/>
            <a:r>
              <a:rPr lang="en-US" altLang="ko-KR" b="1" smtClean="0">
                <a:solidFill>
                  <a:srgbClr val="002060"/>
                </a:solidFill>
              </a:rPr>
              <a:t>If they get better it tells me my theory is good. If they die, my theory is bad!</a:t>
            </a:r>
            <a:endParaRPr lang="ko-KR" altLang="en-US" b="1" smtClean="0">
              <a:solidFill>
                <a:srgbClr val="002060"/>
              </a:solidFill>
            </a:endParaRPr>
          </a:p>
        </p:txBody>
      </p:sp>
      <p:pic>
        <p:nvPicPr>
          <p:cNvPr id="18435" name="Picture 2" descr="http://ts3.mm.bing.net/images/thumbnail.aspx?q=1293129624582&amp;id=7b8eb56d28e869ccc0aae3524d30053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83250"/>
            <a:ext cx="25908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ko-KR" smtClean="0"/>
              <a:t>We are all scientists</a:t>
            </a:r>
            <a:endParaRPr lang="ko-KR" alt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3505200"/>
          </a:xfrm>
        </p:spPr>
        <p:txBody>
          <a:bodyPr/>
          <a:lstStyle/>
          <a:p>
            <a:pPr eaLnBrk="1" hangingPunct="1"/>
            <a:r>
              <a:rPr lang="en-US" altLang="ko-KR" smtClean="0"/>
              <a:t>We all test theories.</a:t>
            </a:r>
          </a:p>
          <a:p>
            <a:pPr eaLnBrk="1" hangingPunct="1"/>
            <a:r>
              <a:rPr lang="en-US" altLang="ko-KR" b="1" smtClean="0">
                <a:solidFill>
                  <a:srgbClr val="FF0000"/>
                </a:solidFill>
              </a:rPr>
              <a:t>Student test teachers…</a:t>
            </a:r>
          </a:p>
          <a:p>
            <a:pPr eaLnBrk="1" hangingPunct="1"/>
            <a:r>
              <a:rPr lang="en-US" altLang="ko-KR" smtClean="0"/>
              <a:t>What will the teacher do if I..</a:t>
            </a:r>
          </a:p>
          <a:p>
            <a:pPr lvl="1" eaLnBrk="1" hangingPunct="1"/>
            <a:r>
              <a:rPr lang="en-US" altLang="ko-KR" smtClean="0"/>
              <a:t>Play games on my phone</a:t>
            </a:r>
          </a:p>
          <a:p>
            <a:pPr lvl="1" eaLnBrk="1" hangingPunct="1"/>
            <a:r>
              <a:rPr lang="en-US" altLang="ko-KR" smtClean="0"/>
              <a:t>Sleep</a:t>
            </a:r>
          </a:p>
          <a:p>
            <a:pPr lvl="1" eaLnBrk="1" hangingPunct="1"/>
            <a:r>
              <a:rPr lang="en-US" altLang="ko-KR" smtClean="0"/>
              <a:t>Don’t take the test…</a:t>
            </a:r>
          </a:p>
          <a:p>
            <a:pPr lvl="1" eaLnBrk="1" hangingPunct="1"/>
            <a:endParaRPr lang="en-US" altLang="ko-KR" smtClean="0"/>
          </a:p>
          <a:p>
            <a:pPr lvl="1"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ko-KR" altLang="en-US" smtClean="0"/>
          </a:p>
        </p:txBody>
      </p:sp>
      <p:pic>
        <p:nvPicPr>
          <p:cNvPr id="19459" name="Picture 2" descr="c:\Users\hp\Pictures\1 1 1 1 1 1 1 PPT PICS\Relationships\Students sleep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3388" y="4419600"/>
            <a:ext cx="363061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Student playing with phon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29100"/>
            <a:ext cx="17526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What is your theory</a:t>
            </a:r>
            <a:r>
              <a:rPr lang="ko-KR" altLang="en-US" b="1" smtClean="0">
                <a:solidFill>
                  <a:srgbClr val="FF0000"/>
                </a:solidFill>
              </a:rPr>
              <a:t> 理论</a:t>
            </a:r>
            <a:r>
              <a:rPr lang="en-US" altLang="ko-KR" smtClean="0"/>
              <a:t>?</a:t>
            </a:r>
            <a:endParaRPr lang="ko-KR" alt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ko-KR" smtClean="0">
                <a:solidFill>
                  <a:srgbClr val="002060"/>
                </a:solidFill>
              </a:rPr>
              <a:t>The teacher can do nothing! Ha, ha!</a:t>
            </a:r>
          </a:p>
          <a:p>
            <a:pPr eaLnBrk="1" hangingPunct="1"/>
            <a:r>
              <a:rPr lang="en-US" altLang="ko-KR" smtClean="0"/>
              <a:t>But, you’ll get a lower grade… 40%?</a:t>
            </a:r>
          </a:p>
          <a:p>
            <a:pPr eaLnBrk="1" hangingPunct="1"/>
            <a:endParaRPr lang="en-US" altLang="ko-KR" smtClean="0"/>
          </a:p>
          <a:p>
            <a:pPr eaLnBrk="1" hangingPunct="1"/>
            <a:endParaRPr lang="ko-KR" altLang="en-US" smtClean="0"/>
          </a:p>
        </p:txBody>
      </p:sp>
      <p:pic>
        <p:nvPicPr>
          <p:cNvPr id="20483" name="Picture 3" descr="Idiot comi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 descr="http://ts3.mm.bing.net/images/thumbnail.aspx?q=1337730280010&amp;id=ff0c10021e88b072aabc20bec36e1fd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7025" y="3771900"/>
            <a:ext cx="24669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4267200" y="3276600"/>
            <a:ext cx="3657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en-US" altLang="ko-KR" sz="4000" b="1">
                <a:solidFill>
                  <a:srgbClr val="FF0000"/>
                </a:solidFill>
                <a:latin typeface="맑은 고딕"/>
              </a:rPr>
              <a:t>A lawful relationship!</a:t>
            </a:r>
            <a:endParaRPr lang="ko-KR" altLang="en-US" sz="4000" b="1">
              <a:solidFill>
                <a:srgbClr val="FF0000"/>
              </a:solidFill>
              <a:latin typeface="맑은 고딕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ko-KR" b="1" smtClean="0"/>
              <a:t>Really…</a:t>
            </a:r>
            <a:endParaRPr lang="ko-KR" altLang="en-US" b="1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211763"/>
          </a:xfrm>
        </p:spPr>
        <p:txBody>
          <a:bodyPr/>
          <a:lstStyle/>
          <a:p>
            <a:pPr eaLnBrk="1" hangingPunct="1"/>
            <a:r>
              <a:rPr lang="en-US" altLang="ko-KR" b="1" smtClean="0"/>
              <a:t>Science is about the search</a:t>
            </a:r>
            <a:r>
              <a:rPr lang="ko-KR" altLang="en-US" b="1" smtClean="0"/>
              <a:t> 查 </a:t>
            </a:r>
            <a:r>
              <a:rPr lang="en-US" altLang="ko-KR" b="1" smtClean="0">
                <a:hlinkClick r:id="" action="ppaction://hlinkfile"/>
              </a:rPr>
              <a:t>chá</a:t>
            </a:r>
            <a:r>
              <a:rPr lang="en-US" altLang="ko-KR" smtClean="0"/>
              <a:t> </a:t>
            </a:r>
            <a:r>
              <a:rPr lang="en-US" altLang="ko-KR" b="1" smtClean="0"/>
              <a:t>for truth</a:t>
            </a:r>
            <a:r>
              <a:rPr lang="ko-KR" altLang="en-US" b="1" smtClean="0"/>
              <a:t> 证明</a:t>
            </a:r>
            <a:r>
              <a:rPr lang="ko-KR" altLang="en-US" smtClean="0"/>
              <a:t> </a:t>
            </a:r>
            <a:r>
              <a:rPr lang="en-US" altLang="ko-KR" b="1" smtClean="0">
                <a:hlinkClick r:id="" action="ppaction://hlinkfile"/>
              </a:rPr>
              <a:t>zhèng​míng​</a:t>
            </a:r>
            <a:r>
              <a:rPr lang="en-US" altLang="ko-KR" smtClean="0"/>
              <a:t>.</a:t>
            </a:r>
          </a:p>
          <a:p>
            <a:pPr eaLnBrk="1" hangingPunct="1"/>
            <a:r>
              <a:rPr lang="en-US" altLang="ko-KR" b="1" smtClean="0"/>
              <a:t>We need good medicines.</a:t>
            </a:r>
          </a:p>
          <a:p>
            <a:pPr eaLnBrk="1" hangingPunct="1"/>
            <a:r>
              <a:rPr lang="en-US" altLang="ko-KR" b="1" smtClean="0"/>
              <a:t>We need someone to be honest</a:t>
            </a:r>
            <a:r>
              <a:rPr lang="ko-KR" altLang="en-US" b="1" smtClean="0"/>
              <a:t> 实</a:t>
            </a:r>
            <a:r>
              <a:rPr lang="en-US" altLang="ko-KR" smtClean="0"/>
              <a:t> </a:t>
            </a:r>
            <a:r>
              <a:rPr lang="en-US" altLang="ko-KR" b="1" smtClean="0"/>
              <a:t>shí​</a:t>
            </a:r>
            <a:endParaRPr lang="en-US" altLang="ko-KR" smtClean="0"/>
          </a:p>
          <a:p>
            <a:pPr eaLnBrk="1" hangingPunct="1"/>
            <a:r>
              <a:rPr lang="en-US" altLang="ko-KR" b="1" smtClean="0">
                <a:solidFill>
                  <a:srgbClr val="FF0000"/>
                </a:solidFill>
              </a:rPr>
              <a:t>We need to trust some things.</a:t>
            </a:r>
          </a:p>
          <a:p>
            <a:pPr eaLnBrk="1" hangingPunct="1"/>
            <a:r>
              <a:rPr lang="en-US" altLang="ko-KR" b="1" smtClean="0">
                <a:solidFill>
                  <a:srgbClr val="FF0000"/>
                </a:solidFill>
              </a:rPr>
              <a:t>Trust:</a:t>
            </a:r>
            <a:r>
              <a:rPr lang="en-US" altLang="zh-CN" b="1" smtClean="0">
                <a:solidFill>
                  <a:srgbClr val="FF0000"/>
                </a:solidFill>
              </a:rPr>
              <a:t> </a:t>
            </a:r>
            <a:r>
              <a:rPr lang="zh-CN" altLang="en-US" b="1" smtClean="0">
                <a:solidFill>
                  <a:srgbClr val="FF0000"/>
                </a:solidFill>
              </a:rPr>
              <a:t>信任</a:t>
            </a:r>
            <a:r>
              <a:rPr lang="en-US" altLang="zh-CN" b="1" smtClean="0">
                <a:solidFill>
                  <a:srgbClr val="FF0000"/>
                </a:solidFill>
              </a:rPr>
              <a:t>, </a:t>
            </a:r>
            <a:r>
              <a:rPr lang="zh-CN" altLang="en-US" b="1" smtClean="0">
                <a:solidFill>
                  <a:srgbClr val="FF0000"/>
                </a:solidFill>
              </a:rPr>
              <a:t>信赖</a:t>
            </a:r>
            <a:r>
              <a:rPr lang="en-US" altLang="zh-CN" b="1" smtClean="0">
                <a:solidFill>
                  <a:srgbClr val="FF0000"/>
                </a:solidFill>
              </a:rPr>
              <a:t>; </a:t>
            </a:r>
            <a:r>
              <a:rPr lang="zh-CN" altLang="en-US" b="1" smtClean="0">
                <a:solidFill>
                  <a:srgbClr val="FF0000"/>
                </a:solidFill>
              </a:rPr>
              <a:t>管理</a:t>
            </a:r>
            <a:r>
              <a:rPr lang="en-US" altLang="zh-CN" b="1" smtClean="0">
                <a:solidFill>
                  <a:srgbClr val="FF0000"/>
                </a:solidFill>
              </a:rPr>
              <a:t>, </a:t>
            </a:r>
            <a:r>
              <a:rPr lang="zh-CN" altLang="en-US" b="1" smtClean="0">
                <a:solidFill>
                  <a:srgbClr val="FF0000"/>
                </a:solidFill>
              </a:rPr>
              <a:t>照顾</a:t>
            </a:r>
            <a:r>
              <a:rPr lang="en-US" altLang="zh-CN" b="1" smtClean="0">
                <a:solidFill>
                  <a:srgbClr val="FF0000"/>
                </a:solidFill>
              </a:rPr>
              <a:t>; </a:t>
            </a:r>
            <a:r>
              <a:rPr lang="zh-CN" altLang="en-US" b="1" smtClean="0">
                <a:solidFill>
                  <a:srgbClr val="FF0000"/>
                </a:solidFill>
              </a:rPr>
              <a:t>托管</a:t>
            </a:r>
            <a:r>
              <a:rPr lang="en-US" altLang="zh-CN" b="1" smtClean="0">
                <a:solidFill>
                  <a:srgbClr val="FF0000"/>
                </a:solidFill>
              </a:rPr>
              <a:t>, </a:t>
            </a:r>
            <a:r>
              <a:rPr lang="zh-CN" altLang="en-US" b="1" smtClean="0">
                <a:solidFill>
                  <a:srgbClr val="FF0000"/>
                </a:solidFill>
              </a:rPr>
              <a:t>信托</a:t>
            </a:r>
            <a:r>
              <a:rPr lang="en-US" altLang="zh-CN" b="1" smtClean="0">
                <a:solidFill>
                  <a:srgbClr val="FF0000"/>
                </a:solidFill>
              </a:rPr>
              <a:t>; </a:t>
            </a:r>
            <a:r>
              <a:rPr lang="zh-CN" altLang="en-US" b="1" smtClean="0">
                <a:solidFill>
                  <a:srgbClr val="FF0000"/>
                </a:solidFill>
              </a:rPr>
              <a:t>托拉斯</a:t>
            </a:r>
            <a:r>
              <a:rPr lang="en-US" altLang="zh-CN" b="1" smtClean="0">
                <a:solidFill>
                  <a:srgbClr val="FF0000"/>
                </a:solidFill>
              </a:rPr>
              <a:t>, </a:t>
            </a:r>
            <a:r>
              <a:rPr lang="zh-CN" altLang="en-US" b="1" smtClean="0">
                <a:solidFill>
                  <a:srgbClr val="FF0000"/>
                </a:solidFill>
              </a:rPr>
              <a:t>企业联合 </a:t>
            </a:r>
            <a:endParaRPr lang="en-US" altLang="zh-CN" b="1" smtClean="0">
              <a:solidFill>
                <a:srgbClr val="FF0000"/>
              </a:solidFill>
            </a:endParaRPr>
          </a:p>
          <a:p>
            <a:pPr eaLnBrk="1" hangingPunct="1"/>
            <a:endParaRPr lang="ko-KR" altLang="en-US" b="1" smtClean="0">
              <a:solidFill>
                <a:srgbClr val="FF0000"/>
              </a:solidFill>
            </a:endParaRPr>
          </a:p>
        </p:txBody>
      </p:sp>
      <p:pic>
        <p:nvPicPr>
          <p:cNvPr id="21507" name="Picture 2" descr="http://t1.gstatic.com/images?q=tbn:ANd9GcSXQvNEsBUyKclKKLFzYlwjOgmcc2tdjvPETpwLRQZkMaolO7UN5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5010150"/>
            <a:ext cx="57912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522</Words>
  <Application>Microsoft Office PowerPoint</Application>
  <PresentationFormat>全屏显示(4:3)</PresentationFormat>
  <Paragraphs>118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Arial</vt:lpstr>
      <vt:lpstr>맑은 고딕</vt:lpstr>
      <vt:lpstr>Calibri</vt:lpstr>
      <vt:lpstr>宋体</vt:lpstr>
      <vt:lpstr>Office Theme</vt:lpstr>
      <vt:lpstr>What are arts and sciences?</vt:lpstr>
      <vt:lpstr>What is science?</vt:lpstr>
      <vt:lpstr>What is the relationship关系 between</vt:lpstr>
      <vt:lpstr>Lawful合法 relationships</vt:lpstr>
      <vt:lpstr>What is the relationship between…</vt:lpstr>
      <vt:lpstr>Science is also..</vt:lpstr>
      <vt:lpstr>We are all scientists</vt:lpstr>
      <vt:lpstr>What is your theory 理论?</vt:lpstr>
      <vt:lpstr>Really…</vt:lpstr>
      <vt:lpstr>Science Vocabulary</vt:lpstr>
      <vt:lpstr>Review</vt:lpstr>
      <vt:lpstr>What are Arts</vt:lpstr>
      <vt:lpstr>Some people are very…</vt:lpstr>
      <vt:lpstr>Some people are very…</vt:lpstr>
      <vt:lpstr>2. Art also is a…</vt:lpstr>
      <vt:lpstr>Art can transform feeling 情感</vt:lpstr>
      <vt:lpstr>3. Art should also…</vt:lpstr>
      <vt:lpstr>What arts do you like the best?</vt:lpstr>
      <vt:lpstr>What is art? Review考核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arts and science?</dc:title>
  <dc:creator>hp</dc:creator>
  <cp:lastModifiedBy>Tiger</cp:lastModifiedBy>
  <cp:revision>32</cp:revision>
  <dcterms:created xsi:type="dcterms:W3CDTF">2011-11-20T23:13:11Z</dcterms:created>
  <dcterms:modified xsi:type="dcterms:W3CDTF">2011-11-24T01:32:22Z</dcterms:modified>
</cp:coreProperties>
</file>