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6" r:id="rId6"/>
    <p:sldId id="267" r:id="rId7"/>
    <p:sldId id="259" r:id="rId8"/>
    <p:sldId id="262" r:id="rId9"/>
    <p:sldId id="261" r:id="rId10"/>
    <p:sldId id="263" r:id="rId11"/>
    <p:sldId id="264" r:id="rId12"/>
    <p:sldId id="265"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ltLang="ko-KR"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ko-KR"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2714672-56BF-4C85-8A83-4E16F752234B}" type="datetimeFigureOut">
              <a:rPr lang="ko-KR" altLang="en-US" smtClean="0"/>
              <a:pPr/>
              <a:t>2011-05-17</a:t>
            </a:fld>
            <a:endParaRPr lang="ko-KR"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ko-KR"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34065-B7F2-464C-AD9D-0EEE1D8DF072}"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ko-KR"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Date Placeholder 3"/>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5" name="Footer Placeholder 4"/>
          <p:cNvSpPr>
            <a:spLocks noGrp="1"/>
          </p:cNvSpPr>
          <p:nvPr>
            <p:ph type="ftr" sz="quarter" idx="11"/>
          </p:nvPr>
        </p:nvSpPr>
        <p:spPr/>
        <p:txBody>
          <a:bodyPr/>
          <a:lstStyle>
            <a:extLst/>
          </a:lstStyle>
          <a:p>
            <a:endParaRPr lang="ko-KR" altLang="en-US"/>
          </a:p>
        </p:txBody>
      </p:sp>
      <p:sp>
        <p:nvSpPr>
          <p:cNvPr id="6" name="Slide Number Placeholder 5"/>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altLang="ko-KR"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Date Placeholder 3"/>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5" name="Footer Placeholder 4"/>
          <p:cNvSpPr>
            <a:spLocks noGrp="1"/>
          </p:cNvSpPr>
          <p:nvPr>
            <p:ph type="ftr" sz="quarter" idx="11"/>
          </p:nvPr>
        </p:nvSpPr>
        <p:spPr/>
        <p:txBody>
          <a:bodyPr/>
          <a:lstStyle>
            <a:extLst/>
          </a:lstStyle>
          <a:p>
            <a:endParaRPr lang="ko-KR" altLang="en-US"/>
          </a:p>
        </p:txBody>
      </p:sp>
      <p:sp>
        <p:nvSpPr>
          <p:cNvPr id="6" name="Slide Number Placeholder 5"/>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Date Placeholder 3"/>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5" name="Footer Placeholder 4"/>
          <p:cNvSpPr>
            <a:spLocks noGrp="1"/>
          </p:cNvSpPr>
          <p:nvPr>
            <p:ph type="ftr" sz="quarter" idx="11"/>
          </p:nvPr>
        </p:nvSpPr>
        <p:spPr/>
        <p:txBody>
          <a:bodyPr/>
          <a:lstStyle>
            <a:extLst/>
          </a:lstStyle>
          <a:p>
            <a:endParaRPr lang="ko-KR" altLang="en-US"/>
          </a:p>
        </p:txBody>
      </p:sp>
      <p:sp>
        <p:nvSpPr>
          <p:cNvPr id="6" name="Slide Number Placeholder 5"/>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
        <p:nvSpPr>
          <p:cNvPr id="7" name="Title 6"/>
          <p:cNvSpPr>
            <a:spLocks noGrp="1"/>
          </p:cNvSpPr>
          <p:nvPr>
            <p:ph type="title"/>
          </p:nvPr>
        </p:nvSpPr>
        <p:spPr/>
        <p:txBody>
          <a:bodyPr rtlCol="0"/>
          <a:lstStyle>
            <a:extLst/>
          </a:lstStyle>
          <a:p>
            <a:r>
              <a:rPr kumimoji="0" lang="en-US" altLang="ko-KR"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ltLang="ko-KR"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ko-KR" smtClean="0"/>
              <a:t>Click to edit Master text styles</a:t>
            </a:r>
          </a:p>
        </p:txBody>
      </p:sp>
      <p:sp>
        <p:nvSpPr>
          <p:cNvPr id="4" name="Date Placeholder 3"/>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5" name="Footer Placeholder 4"/>
          <p:cNvSpPr>
            <a:spLocks noGrp="1"/>
          </p:cNvSpPr>
          <p:nvPr>
            <p:ph type="ftr" sz="quarter" idx="11"/>
          </p:nvPr>
        </p:nvSpPr>
        <p:spPr/>
        <p:txBody>
          <a:bodyPr/>
          <a:lstStyle>
            <a:extLst/>
          </a:lstStyle>
          <a:p>
            <a:endParaRPr lang="ko-KR" altLang="en-US"/>
          </a:p>
        </p:txBody>
      </p:sp>
      <p:sp>
        <p:nvSpPr>
          <p:cNvPr id="6" name="Slide Number Placeholder 5"/>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5" name="Date Placeholder 4"/>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6" name="Footer Placeholder 5"/>
          <p:cNvSpPr>
            <a:spLocks noGrp="1"/>
          </p:cNvSpPr>
          <p:nvPr>
            <p:ph type="ftr" sz="quarter" idx="11"/>
          </p:nvPr>
        </p:nvSpPr>
        <p:spPr/>
        <p:txBody>
          <a:bodyPr/>
          <a:lstStyle>
            <a:extLst/>
          </a:lstStyle>
          <a:p>
            <a:endParaRPr lang="ko-KR" altLang="en-US"/>
          </a:p>
        </p:txBody>
      </p:sp>
      <p:sp>
        <p:nvSpPr>
          <p:cNvPr id="7" name="Slide Number Placeholder 6"/>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
        <p:nvSpPr>
          <p:cNvPr id="8" name="Title 7"/>
          <p:cNvSpPr>
            <a:spLocks noGrp="1"/>
          </p:cNvSpPr>
          <p:nvPr>
            <p:ph type="title"/>
          </p:nvPr>
        </p:nvSpPr>
        <p:spPr/>
        <p:txBody>
          <a:bodyPr rtlCol="0"/>
          <a:lstStyle>
            <a:extLst/>
          </a:lstStyle>
          <a:p>
            <a:r>
              <a:rPr kumimoji="0" lang="en-US" altLang="ko-KR"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ltLang="ko-KR"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ko-KR"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ko-KR"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7" name="Date Placeholder 6"/>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8" name="Footer Placeholder 7"/>
          <p:cNvSpPr>
            <a:spLocks noGrp="1"/>
          </p:cNvSpPr>
          <p:nvPr>
            <p:ph type="ftr" sz="quarter" idx="11"/>
          </p:nvPr>
        </p:nvSpPr>
        <p:spPr/>
        <p:txBody>
          <a:bodyPr/>
          <a:lstStyle>
            <a:extLst/>
          </a:lstStyle>
          <a:p>
            <a:endParaRPr lang="ko-KR" altLang="en-US"/>
          </a:p>
        </p:txBody>
      </p:sp>
      <p:sp>
        <p:nvSpPr>
          <p:cNvPr id="9" name="Slide Number Placeholder 8"/>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4" name="Footer Placeholder 3"/>
          <p:cNvSpPr>
            <a:spLocks noGrp="1"/>
          </p:cNvSpPr>
          <p:nvPr>
            <p:ph type="ftr" sz="quarter" idx="11"/>
          </p:nvPr>
        </p:nvSpPr>
        <p:spPr/>
        <p:txBody>
          <a:bodyPr/>
          <a:lstStyle>
            <a:extLst/>
          </a:lstStyle>
          <a:p>
            <a:endParaRPr lang="ko-KR" altLang="en-US"/>
          </a:p>
        </p:txBody>
      </p:sp>
      <p:sp>
        <p:nvSpPr>
          <p:cNvPr id="5" name="Slide Number Placeholder 4"/>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
        <p:nvSpPr>
          <p:cNvPr id="6" name="Title 5"/>
          <p:cNvSpPr>
            <a:spLocks noGrp="1"/>
          </p:cNvSpPr>
          <p:nvPr>
            <p:ph type="title"/>
          </p:nvPr>
        </p:nvSpPr>
        <p:spPr/>
        <p:txBody>
          <a:bodyPr rtlCol="0"/>
          <a:lstStyle>
            <a:extLst/>
          </a:lstStyle>
          <a:p>
            <a:r>
              <a:rPr kumimoji="0" lang="en-US" altLang="ko-KR"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714672-56BF-4C85-8A83-4E16F752234B}" type="datetimeFigureOut">
              <a:rPr lang="ko-KR" altLang="en-US" smtClean="0"/>
              <a:pPr/>
              <a:t>2011-05-17</a:t>
            </a:fld>
            <a:endParaRPr lang="ko-KR" altLang="en-US"/>
          </a:p>
        </p:txBody>
      </p:sp>
      <p:sp>
        <p:nvSpPr>
          <p:cNvPr id="3" name="Footer Placeholder 2"/>
          <p:cNvSpPr>
            <a:spLocks noGrp="1"/>
          </p:cNvSpPr>
          <p:nvPr>
            <p:ph type="ftr" sz="quarter" idx="11"/>
          </p:nvPr>
        </p:nvSpPr>
        <p:spPr/>
        <p:txBody>
          <a:bodyPr/>
          <a:lstStyle>
            <a:extLst/>
          </a:lstStyle>
          <a:p>
            <a:endParaRPr lang="ko-KR" altLang="en-US"/>
          </a:p>
        </p:txBody>
      </p:sp>
      <p:sp>
        <p:nvSpPr>
          <p:cNvPr id="4" name="Slide Number Placeholder 3"/>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ltLang="ko-KR"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ltLang="ko-KR"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ko-KR" smtClean="0"/>
              <a:t>Click to edit Master text styles</a:t>
            </a:r>
          </a:p>
          <a:p>
            <a:pPr lvl="1" eaLnBrk="1" latinLnBrk="0" hangingPunct="1"/>
            <a:r>
              <a:rPr lang="en-US" altLang="ko-KR" smtClean="0"/>
              <a:t>Second level</a:t>
            </a:r>
          </a:p>
          <a:p>
            <a:pPr lvl="2" eaLnBrk="1" latinLnBrk="0" hangingPunct="1"/>
            <a:r>
              <a:rPr lang="en-US" altLang="ko-KR" smtClean="0"/>
              <a:t>Third level</a:t>
            </a:r>
          </a:p>
          <a:p>
            <a:pPr lvl="3" eaLnBrk="1" latinLnBrk="0" hangingPunct="1"/>
            <a:r>
              <a:rPr lang="en-US" altLang="ko-KR" smtClean="0"/>
              <a:t>Fourth level</a:t>
            </a:r>
          </a:p>
          <a:p>
            <a:pPr lvl="4" eaLnBrk="1" latinLnBrk="0" hangingPunct="1"/>
            <a:r>
              <a:rPr lang="en-US" altLang="ko-KR"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2714672-56BF-4C85-8A83-4E16F752234B}" type="datetimeFigureOut">
              <a:rPr lang="ko-KR" altLang="en-US" smtClean="0"/>
              <a:pPr/>
              <a:t>2011-05-17</a:t>
            </a:fld>
            <a:endParaRPr lang="ko-KR" altLang="en-US"/>
          </a:p>
        </p:txBody>
      </p:sp>
      <p:sp>
        <p:nvSpPr>
          <p:cNvPr id="6" name="Footer Placeholder 5"/>
          <p:cNvSpPr>
            <a:spLocks noGrp="1"/>
          </p:cNvSpPr>
          <p:nvPr>
            <p:ph type="ftr" sz="quarter" idx="11"/>
          </p:nvPr>
        </p:nvSpPr>
        <p:spPr/>
        <p:txBody>
          <a:bodyPr/>
          <a:lstStyle>
            <a:extLst/>
          </a:lstStyle>
          <a:p>
            <a:endParaRPr lang="ko-KR" altLang="en-US"/>
          </a:p>
        </p:txBody>
      </p:sp>
      <p:sp>
        <p:nvSpPr>
          <p:cNvPr id="7" name="Slide Number Placeholder 6"/>
          <p:cNvSpPr>
            <a:spLocks noGrp="1"/>
          </p:cNvSpPr>
          <p:nvPr>
            <p:ph type="sldNum" sz="quarter" idx="12"/>
          </p:nvPr>
        </p:nvSpPr>
        <p:spPr/>
        <p:txBody>
          <a:bodyPr/>
          <a:lstStyle>
            <a:extLst/>
          </a:lstStyle>
          <a:p>
            <a:fld id="{36734065-B7F2-464C-AD9D-0EEE1D8DF072}"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ltLang="ko-KR"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ltLang="ko-KR"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2714672-56BF-4C85-8A83-4E16F752234B}" type="datetimeFigureOut">
              <a:rPr lang="ko-KR" altLang="en-US" smtClean="0"/>
              <a:pPr/>
              <a:t>2011-05-17</a:t>
            </a:fld>
            <a:endParaRPr lang="ko-KR"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ko-KR"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34065-B7F2-464C-AD9D-0EEE1D8DF072}" type="slidenum">
              <a:rPr lang="ko-KR" altLang="en-US" smtClean="0"/>
              <a:pPr/>
              <a:t>‹#›</a:t>
            </a:fld>
            <a:endParaRPr lang="ko-KR"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ltLang="ko-KR"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altLang="ko-KR"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altLang="ko-KR" smtClean="0"/>
              <a:t>Click to edit Master text styles</a:t>
            </a:r>
          </a:p>
          <a:p>
            <a:pPr lvl="1" eaLnBrk="1" latinLnBrk="0" hangingPunct="1"/>
            <a:r>
              <a:rPr kumimoji="0" lang="en-US" altLang="ko-KR" smtClean="0"/>
              <a:t>Second level</a:t>
            </a:r>
          </a:p>
          <a:p>
            <a:pPr lvl="2" eaLnBrk="1" latinLnBrk="0" hangingPunct="1"/>
            <a:r>
              <a:rPr kumimoji="0" lang="en-US" altLang="ko-KR" smtClean="0"/>
              <a:t>Third level</a:t>
            </a:r>
          </a:p>
          <a:p>
            <a:pPr lvl="3" eaLnBrk="1" latinLnBrk="0" hangingPunct="1"/>
            <a:r>
              <a:rPr kumimoji="0" lang="en-US" altLang="ko-KR" smtClean="0"/>
              <a:t>Fourth level</a:t>
            </a:r>
          </a:p>
          <a:p>
            <a:pPr lvl="4" eaLnBrk="1" latinLnBrk="0" hangingPunct="1"/>
            <a:r>
              <a:rPr kumimoji="0" lang="en-US" altLang="ko-KR"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2714672-56BF-4C85-8A83-4E16F752234B}" type="datetimeFigureOut">
              <a:rPr lang="ko-KR" altLang="en-US" smtClean="0"/>
              <a:pPr/>
              <a:t>2011-05-17</a:t>
            </a:fld>
            <a:endParaRPr lang="ko-KR"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ko-KR"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34065-B7F2-464C-AD9D-0EEE1D8DF072}"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1"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1"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1"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1"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1"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1"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1"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1"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1600"/>
            <a:ext cx="9144000" cy="3962400"/>
          </a:xfrm>
        </p:spPr>
        <p:txBody>
          <a:bodyPr>
            <a:noAutofit/>
          </a:bodyPr>
          <a:lstStyle/>
          <a:p>
            <a:pPr algn="ctr"/>
            <a:r>
              <a:rPr lang="en-US" altLang="ko-KR" sz="5000" b="1" i="1" dirty="0" smtClean="0">
                <a:solidFill>
                  <a:srgbClr val="002060"/>
                </a:solidFill>
              </a:rPr>
              <a:t>The science of the earth’s </a:t>
            </a:r>
            <a:r>
              <a:rPr lang="en-US" altLang="ko-KR" sz="5000" b="1" i="1" dirty="0" smtClean="0">
                <a:solidFill>
                  <a:srgbClr val="FF0000"/>
                </a:solidFill>
              </a:rPr>
              <a:t>surface </a:t>
            </a:r>
            <a:r>
              <a:rPr lang="ko-KR" altLang="en-US" sz="5400" b="1" dirty="0" smtClean="0">
                <a:solidFill>
                  <a:srgbClr val="FF0000"/>
                </a:solidFill>
              </a:rPr>
              <a:t>表面</a:t>
            </a:r>
            <a:r>
              <a:rPr lang="en-US" altLang="ko-KR" sz="2000" dirty="0" smtClean="0"/>
              <a:t>[</a:t>
            </a:r>
            <a:r>
              <a:rPr lang="en-US" altLang="ko-KR" sz="2000" dirty="0" err="1" smtClean="0"/>
              <a:t>biǎomiàn</a:t>
            </a:r>
            <a:r>
              <a:rPr lang="en-US" altLang="ko-KR" sz="2000" dirty="0" smtClean="0"/>
              <a:t>] </a:t>
            </a:r>
            <a:r>
              <a:rPr lang="en-US" altLang="ko-KR" sz="2000" b="1" i="1" dirty="0" smtClean="0">
                <a:solidFill>
                  <a:srgbClr val="002060"/>
                </a:solidFill>
              </a:rPr>
              <a:t> </a:t>
            </a:r>
            <a:r>
              <a:rPr lang="en-US" altLang="ko-KR" sz="5000" b="1" i="1" dirty="0" smtClean="0">
                <a:solidFill>
                  <a:srgbClr val="002060"/>
                </a:solidFill>
              </a:rPr>
              <a:t>(mountains, oceans</a:t>
            </a:r>
            <a:r>
              <a:rPr lang="ko-KR" altLang="en-US" sz="5400" b="1" dirty="0" smtClean="0"/>
              <a:t>海洋</a:t>
            </a:r>
            <a:r>
              <a:rPr lang="en-US" altLang="ko-KR" sz="1700" dirty="0" smtClean="0"/>
              <a:t>[</a:t>
            </a:r>
            <a:r>
              <a:rPr lang="en-US" altLang="ko-KR" sz="1700" dirty="0" err="1" smtClean="0"/>
              <a:t>hǎiyáng</a:t>
            </a:r>
            <a:r>
              <a:rPr lang="en-US" altLang="ko-KR" sz="1700" dirty="0" smtClean="0"/>
              <a:t>] </a:t>
            </a:r>
            <a:r>
              <a:rPr lang="en-US" altLang="ko-KR" sz="5000" b="1" i="1" dirty="0" smtClean="0">
                <a:solidFill>
                  <a:srgbClr val="002060"/>
                </a:solidFill>
              </a:rPr>
              <a:t>, rivers</a:t>
            </a:r>
            <a:r>
              <a:rPr lang="ko-KR" altLang="en-US" sz="5400" b="1" dirty="0" smtClean="0"/>
              <a:t>河</a:t>
            </a:r>
            <a:r>
              <a:rPr lang="en-US" altLang="ko-KR" sz="1800" dirty="0" smtClean="0"/>
              <a:t>[</a:t>
            </a:r>
            <a:r>
              <a:rPr lang="en-US" altLang="ko-KR" sz="1800" dirty="0" err="1" smtClean="0"/>
              <a:t>hé</a:t>
            </a:r>
            <a:r>
              <a:rPr lang="en-US" altLang="ko-KR" sz="1800" dirty="0" smtClean="0"/>
              <a:t>] </a:t>
            </a:r>
            <a:r>
              <a:rPr lang="en-US" altLang="ko-KR" sz="5000" b="1" i="1" dirty="0" smtClean="0">
                <a:solidFill>
                  <a:srgbClr val="002060"/>
                </a:solidFill>
              </a:rPr>
              <a:t>, countries</a:t>
            </a:r>
            <a:r>
              <a:rPr lang="ko-KR" altLang="en-US" sz="5400" dirty="0" smtClean="0"/>
              <a:t>国家</a:t>
            </a:r>
            <a:r>
              <a:rPr lang="en-US" altLang="ko-KR" sz="1500" dirty="0" err="1" smtClean="0"/>
              <a:t>guójiā</a:t>
            </a:r>
            <a:r>
              <a:rPr lang="en-US" altLang="ko-KR" sz="5000" b="1" i="1" dirty="0" smtClean="0">
                <a:solidFill>
                  <a:srgbClr val="002060"/>
                </a:solidFill>
              </a:rPr>
              <a:t>, people and </a:t>
            </a:r>
            <a:r>
              <a:rPr lang="en-US" altLang="ko-KR" sz="5000" b="1" i="1" dirty="0" smtClean="0">
                <a:solidFill>
                  <a:srgbClr val="FF0000"/>
                </a:solidFill>
              </a:rPr>
              <a:t>atmosphere</a:t>
            </a:r>
            <a:r>
              <a:rPr lang="ko-KR" altLang="en-US" sz="5400" b="1" dirty="0" smtClean="0">
                <a:solidFill>
                  <a:srgbClr val="FF0000"/>
                </a:solidFill>
              </a:rPr>
              <a:t>大气层</a:t>
            </a:r>
            <a:r>
              <a:rPr lang="en-US" altLang="ko-KR" sz="5400" dirty="0" smtClean="0">
                <a:solidFill>
                  <a:srgbClr val="FF0000"/>
                </a:solidFill>
              </a:rPr>
              <a:t> </a:t>
            </a:r>
            <a:r>
              <a:rPr lang="en-US" altLang="ko-KR" sz="1600" dirty="0" err="1" smtClean="0"/>
              <a:t>dàqìcéng</a:t>
            </a:r>
            <a:r>
              <a:rPr lang="en-US" altLang="ko-KR" sz="5000" b="1" i="1" dirty="0" smtClean="0">
                <a:solidFill>
                  <a:srgbClr val="002060"/>
                </a:solidFill>
              </a:rPr>
              <a:t>.</a:t>
            </a:r>
            <a:endParaRPr lang="ko-KR" altLang="en-US" sz="5000" b="1" i="1" dirty="0">
              <a:solidFill>
                <a:srgbClr val="002060"/>
              </a:solidFill>
            </a:endParaRPr>
          </a:p>
        </p:txBody>
      </p:sp>
      <p:sp>
        <p:nvSpPr>
          <p:cNvPr id="4" name="Rectangle 3"/>
          <p:cNvSpPr/>
          <p:nvPr/>
        </p:nvSpPr>
        <p:spPr>
          <a:xfrm>
            <a:off x="381000" y="228600"/>
            <a:ext cx="8305800" cy="116955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ko-KR"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Geography</a:t>
            </a:r>
            <a:r>
              <a:rPr lang="ko-KR" altLang="en-US" sz="7000" b="1" dirty="0" smtClean="0"/>
              <a:t>地理</a:t>
            </a:r>
            <a:r>
              <a:rPr lang="en-US" altLang="ko-KR" sz="2000" dirty="0" smtClean="0"/>
              <a:t>[</a:t>
            </a:r>
            <a:r>
              <a:rPr lang="en-US" altLang="ko-KR" sz="2000" dirty="0" err="1" smtClean="0"/>
              <a:t>dìlǐ</a:t>
            </a:r>
            <a:r>
              <a:rPr lang="en-US" altLang="ko-KR" sz="2000" dirty="0" smtClean="0"/>
              <a:t>] </a:t>
            </a:r>
            <a:endParaRPr lang="ko-KR" alt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translations-globe.png"/>
          <p:cNvPicPr>
            <a:picLocks noChangeAspect="1"/>
          </p:cNvPicPr>
          <p:nvPr/>
        </p:nvPicPr>
        <p:blipFill>
          <a:blip r:embed="rId2" cstate="print"/>
          <a:stretch>
            <a:fillRect/>
          </a:stretch>
        </p:blipFill>
        <p:spPr>
          <a:xfrm>
            <a:off x="3505200" y="4927087"/>
            <a:ext cx="1930913" cy="19309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gellan_route1.jpg"/>
          <p:cNvPicPr>
            <a:picLocks noGrp="1" noChangeAspect="1"/>
          </p:cNvPicPr>
          <p:nvPr>
            <p:ph idx="1"/>
          </p:nvPr>
        </p:nvPicPr>
        <p:blipFill>
          <a:blip r:embed="rId2" cstate="print"/>
          <a:stretch>
            <a:fillRect/>
          </a:stretch>
        </p:blipFill>
        <p:spPr>
          <a:xfrm>
            <a:off x="0" y="4119675"/>
            <a:ext cx="3081528" cy="2738325"/>
          </a:xfrm>
        </p:spPr>
      </p:pic>
      <p:sp>
        <p:nvSpPr>
          <p:cNvPr id="2" name="Title 1"/>
          <p:cNvSpPr>
            <a:spLocks noGrp="1"/>
          </p:cNvSpPr>
          <p:nvPr>
            <p:ph type="title"/>
          </p:nvPr>
        </p:nvSpPr>
        <p:spPr/>
        <p:txBody>
          <a:bodyPr/>
          <a:lstStyle/>
          <a:p>
            <a:r>
              <a:rPr lang="en-US" altLang="ko-KR" dirty="0" smtClean="0">
                <a:solidFill>
                  <a:srgbClr val="FF0000"/>
                </a:solidFill>
              </a:rPr>
              <a:t>Magellan’s Travels</a:t>
            </a:r>
            <a:endParaRPr lang="ko-KR" altLang="en-US" dirty="0">
              <a:solidFill>
                <a:srgbClr val="FF0000"/>
              </a:solidFill>
            </a:endParaRPr>
          </a:p>
        </p:txBody>
      </p:sp>
      <p:pic>
        <p:nvPicPr>
          <p:cNvPr id="5" name="Picture 4" descr="Megallen's travels.jpg"/>
          <p:cNvPicPr>
            <a:picLocks noChangeAspect="1"/>
          </p:cNvPicPr>
          <p:nvPr/>
        </p:nvPicPr>
        <p:blipFill>
          <a:blip r:embed="rId3" cstate="print"/>
          <a:stretch>
            <a:fillRect/>
          </a:stretch>
        </p:blipFill>
        <p:spPr>
          <a:xfrm>
            <a:off x="2794000" y="1143000"/>
            <a:ext cx="6350000" cy="4229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dirty="0" smtClean="0"/>
              <a:t>What countries are East of China?</a:t>
            </a:r>
          </a:p>
          <a:p>
            <a:r>
              <a:rPr lang="en-US" altLang="ko-KR" dirty="0" smtClean="0"/>
              <a:t>What countries are North of China?</a:t>
            </a:r>
          </a:p>
          <a:p>
            <a:r>
              <a:rPr lang="en-US" altLang="ko-KR" dirty="0" smtClean="0"/>
              <a:t>What countries are South of China?</a:t>
            </a:r>
          </a:p>
          <a:p>
            <a:r>
              <a:rPr lang="en-US" altLang="ko-KR" dirty="0" smtClean="0"/>
              <a:t>What countries are West of China?</a:t>
            </a:r>
          </a:p>
          <a:p>
            <a:r>
              <a:rPr lang="en-US" altLang="ko-KR" dirty="0" smtClean="0"/>
              <a:t>What country is North of the U.S.?</a:t>
            </a:r>
          </a:p>
          <a:p>
            <a:r>
              <a:rPr lang="en-US" altLang="ko-KR" dirty="0" smtClean="0"/>
              <a:t>What countries are South of the U.S.?</a:t>
            </a:r>
          </a:p>
          <a:p>
            <a:r>
              <a:rPr lang="en-US" altLang="ko-KR" dirty="0" smtClean="0"/>
              <a:t>What ocean is East of the U.S?</a:t>
            </a:r>
          </a:p>
          <a:p>
            <a:r>
              <a:rPr lang="en-US" altLang="ko-KR" dirty="0" smtClean="0"/>
              <a:t>What ocean is West of the U.S.?</a:t>
            </a:r>
          </a:p>
          <a:p>
            <a:endParaRPr lang="ko-KR" altLang="en-US" dirty="0"/>
          </a:p>
        </p:txBody>
      </p:sp>
      <p:sp>
        <p:nvSpPr>
          <p:cNvPr id="3" name="Title 2"/>
          <p:cNvSpPr>
            <a:spLocks noGrp="1"/>
          </p:cNvSpPr>
          <p:nvPr>
            <p:ph type="title"/>
          </p:nvPr>
        </p:nvSpPr>
        <p:spPr/>
        <p:txBody>
          <a:bodyPr/>
          <a:lstStyle/>
          <a:p>
            <a:r>
              <a:rPr lang="en-US" altLang="ko-KR" dirty="0" smtClean="0"/>
              <a:t>North East South West</a:t>
            </a:r>
            <a:endParaRPr lang="ko-KR"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map-political.jpg"/>
          <p:cNvPicPr>
            <a:picLocks noGrp="1" noChangeAspect="1"/>
          </p:cNvPicPr>
          <p:nvPr>
            <p:ph idx="1"/>
          </p:nvPr>
        </p:nvPicPr>
        <p:blipFill>
          <a:blip r:embed="rId2" cstate="print"/>
          <a:stretch>
            <a:fillRect/>
          </a:stretch>
        </p:blipFill>
        <p:spPr>
          <a:xfrm>
            <a:off x="1" y="424180"/>
            <a:ext cx="9144000" cy="54305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map-1600.jpg"/>
          <p:cNvPicPr>
            <a:picLocks noGrp="1" noChangeAspect="1"/>
          </p:cNvPicPr>
          <p:nvPr>
            <p:ph idx="1"/>
          </p:nvPr>
        </p:nvPicPr>
        <p:blipFill>
          <a:blip r:embed="rId2" cstate="print"/>
          <a:stretch>
            <a:fillRect/>
          </a:stretch>
        </p:blipFill>
        <p:spPr>
          <a:xfrm>
            <a:off x="762000" y="925070"/>
            <a:ext cx="7840878" cy="5932930"/>
          </a:xfrm>
        </p:spPr>
      </p:pic>
      <p:sp>
        <p:nvSpPr>
          <p:cNvPr id="2" name="Title 1"/>
          <p:cNvSpPr>
            <a:spLocks noGrp="1"/>
          </p:cNvSpPr>
          <p:nvPr>
            <p:ph type="title"/>
          </p:nvPr>
        </p:nvSpPr>
        <p:spPr>
          <a:xfrm>
            <a:off x="914400" y="274638"/>
            <a:ext cx="7772400" cy="792162"/>
          </a:xfrm>
        </p:spPr>
        <p:txBody>
          <a:bodyPr>
            <a:normAutofit fontScale="90000"/>
          </a:bodyPr>
          <a:lstStyle/>
          <a:p>
            <a:pPr algn="ctr"/>
            <a:r>
              <a:rPr lang="ko-KR" altLang="en-US" b="1" i="1" dirty="0" smtClean="0">
                <a:solidFill>
                  <a:srgbClr val="002060"/>
                </a:solidFill>
              </a:rPr>
              <a:t/>
            </a:r>
            <a:br>
              <a:rPr lang="ko-KR" altLang="en-US" b="1" i="1" dirty="0" smtClean="0">
                <a:solidFill>
                  <a:srgbClr val="002060"/>
                </a:solidFill>
              </a:rPr>
            </a:br>
            <a:r>
              <a:rPr lang="en-US" altLang="ko-KR" sz="5600" b="1" i="1" dirty="0" smtClean="0">
                <a:solidFill>
                  <a:srgbClr val="002060"/>
                </a:solidFill>
              </a:rPr>
              <a:t>1600 World Map</a:t>
            </a:r>
            <a:endParaRPr lang="ko-KR" altLang="en-US" sz="5600" b="1" i="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1828800"/>
          </a:xfrm>
        </p:spPr>
        <p:txBody>
          <a:bodyPr>
            <a:normAutofit lnSpcReduction="10000"/>
          </a:bodyPr>
          <a:lstStyle/>
          <a:p>
            <a:r>
              <a:rPr lang="en-US" altLang="ko-KR" dirty="0" smtClean="0"/>
              <a:t>How many countries are there in the world?</a:t>
            </a:r>
          </a:p>
          <a:p>
            <a:r>
              <a:rPr lang="en-US" altLang="ko-KR" dirty="0" smtClean="0"/>
              <a:t>What is the tallest mountain, the two longest rivers, the deepest ocean, the largest glacier</a:t>
            </a:r>
            <a:r>
              <a:rPr lang="ko-KR" altLang="en-US" b="1" dirty="0" smtClean="0"/>
              <a:t>冰川</a:t>
            </a:r>
            <a:r>
              <a:rPr lang="en-US" altLang="ko-KR" sz="1600" dirty="0" smtClean="0"/>
              <a:t>[</a:t>
            </a:r>
            <a:r>
              <a:rPr lang="en-US" altLang="ko-KR" sz="1600" dirty="0" err="1" smtClean="0"/>
              <a:t>bīngchuān</a:t>
            </a:r>
            <a:r>
              <a:rPr lang="en-US" altLang="ko-KR" sz="1600" dirty="0" smtClean="0"/>
              <a:t>] </a:t>
            </a:r>
            <a:r>
              <a:rPr lang="en-US" altLang="ko-KR" dirty="0" smtClean="0"/>
              <a:t>, </a:t>
            </a:r>
          </a:p>
          <a:p>
            <a:r>
              <a:rPr lang="en-US" altLang="ko-KR" dirty="0" smtClean="0"/>
              <a:t>What is the International Dateline?</a:t>
            </a:r>
          </a:p>
          <a:p>
            <a:endParaRPr lang="ko-KR" altLang="en-US" dirty="0"/>
          </a:p>
        </p:txBody>
      </p:sp>
      <p:sp>
        <p:nvSpPr>
          <p:cNvPr id="2" name="Title 1"/>
          <p:cNvSpPr>
            <a:spLocks noGrp="1"/>
          </p:cNvSpPr>
          <p:nvPr>
            <p:ph type="title"/>
          </p:nvPr>
        </p:nvSpPr>
        <p:spPr>
          <a:xfrm>
            <a:off x="0" y="0"/>
            <a:ext cx="8229600" cy="1143000"/>
          </a:xfrm>
        </p:spPr>
        <p:txBody>
          <a:bodyPr/>
          <a:lstStyle/>
          <a:p>
            <a:r>
              <a:rPr lang="en-US" altLang="ko-KR" dirty="0" smtClean="0"/>
              <a:t>Geography Trivia Questions</a:t>
            </a:r>
            <a:endParaRPr lang="ko-KR" altLang="en-US" dirty="0"/>
          </a:p>
        </p:txBody>
      </p:sp>
      <p:sp>
        <p:nvSpPr>
          <p:cNvPr id="4" name="TextBox 3"/>
          <p:cNvSpPr txBox="1"/>
          <p:nvPr/>
        </p:nvSpPr>
        <p:spPr>
          <a:xfrm>
            <a:off x="838200" y="2514600"/>
            <a:ext cx="7772400" cy="1015663"/>
          </a:xfrm>
          <a:prstGeom prst="rect">
            <a:avLst/>
          </a:prstGeom>
          <a:solidFill>
            <a:schemeClr val="bg1"/>
          </a:solidFill>
        </p:spPr>
        <p:txBody>
          <a:bodyPr wrap="square" rtlCol="0">
            <a:spAutoFit/>
          </a:bodyPr>
          <a:lstStyle/>
          <a:p>
            <a:r>
              <a:rPr lang="en-US" altLang="ko-KR" sz="600" dirty="0" smtClean="0"/>
              <a:t>194 (Not including Taiwan)</a:t>
            </a:r>
          </a:p>
          <a:p>
            <a:r>
              <a:rPr lang="en-US" altLang="ko-KR" sz="600" dirty="0" smtClean="0"/>
              <a:t>Mount Everest</a:t>
            </a:r>
          </a:p>
          <a:p>
            <a:r>
              <a:rPr lang="en-US" altLang="ko-KR" sz="600" dirty="0" smtClean="0"/>
              <a:t>Nile River, Amazon River</a:t>
            </a:r>
          </a:p>
          <a:p>
            <a:r>
              <a:rPr lang="en-US" altLang="ko-KR" sz="600" dirty="0" smtClean="0"/>
              <a:t>In the Western Pacific, south of Japan and north of New Guinea, and to the east of the Mariana Islands is the lowest elevation of the surface of the Earth's crust. Known as the </a:t>
            </a:r>
            <a:r>
              <a:rPr lang="en-US" altLang="ko-KR" sz="600" b="1" dirty="0" smtClean="0"/>
              <a:t>Mariana Trench</a:t>
            </a:r>
            <a:r>
              <a:rPr lang="en-US" altLang="ko-KR" sz="600" dirty="0" smtClean="0"/>
              <a:t>, the trench is nearly 1,580 miles (2,550 </a:t>
            </a:r>
            <a:r>
              <a:rPr lang="en-US" altLang="ko-KR" sz="600" dirty="0" err="1" smtClean="0"/>
              <a:t>kms</a:t>
            </a:r>
            <a:r>
              <a:rPr lang="en-US" altLang="ko-KR" sz="600" dirty="0" smtClean="0"/>
              <a:t>) long and 43 miles (69 km) wide, its deepest part is known as the Challenger Deep. </a:t>
            </a:r>
            <a:br>
              <a:rPr lang="en-US" altLang="ko-KR" sz="600" dirty="0" smtClean="0"/>
            </a:br>
            <a:endParaRPr lang="en-US" altLang="ko-KR" sz="600" dirty="0" smtClean="0"/>
          </a:p>
          <a:p>
            <a:r>
              <a:rPr lang="en-US" altLang="ko-KR" sz="600" dirty="0" smtClean="0"/>
              <a:t>The </a:t>
            </a:r>
            <a:r>
              <a:rPr lang="en-US" altLang="ko-KR" sz="600" b="1" dirty="0" smtClean="0"/>
              <a:t>Lambert Glacier</a:t>
            </a:r>
            <a:r>
              <a:rPr lang="en-US" altLang="ko-KR" sz="600" dirty="0" smtClean="0"/>
              <a:t>, located in East </a:t>
            </a:r>
            <a:r>
              <a:rPr lang="en-US" altLang="ko-KR" sz="600" dirty="0" err="1" smtClean="0"/>
              <a:t>Antartica</a:t>
            </a:r>
            <a:r>
              <a:rPr lang="en-US" altLang="ko-KR" sz="600" dirty="0" smtClean="0"/>
              <a:t>, is the largest on Earth. 250 miles (400 km) long, 60 miles (100 km) wide, and 2,500 meters deep.</a:t>
            </a:r>
          </a:p>
          <a:p>
            <a:endParaRPr lang="ko-K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r>
              <a:rPr lang="en-US" altLang="ko-KR" dirty="0" smtClean="0"/>
              <a:t>The International Dateline</a:t>
            </a:r>
          </a:p>
          <a:p>
            <a:r>
              <a:rPr lang="en-US" altLang="ko-KR" dirty="0" smtClean="0"/>
              <a:t>The Prime Meridian is the meridian of longitude that passes through Greenwich, England. On the opposite side of the Earth at 180 ° longitude lies an imaginary line called the International Dateline.</a:t>
            </a:r>
          </a:p>
          <a:p>
            <a:endParaRPr lang="ko-KR" altLang="en-US" dirty="0"/>
          </a:p>
        </p:txBody>
      </p:sp>
      <p:sp>
        <p:nvSpPr>
          <p:cNvPr id="2" name="Title 1"/>
          <p:cNvSpPr>
            <a:spLocks noGrp="1"/>
          </p:cNvSpPr>
          <p:nvPr>
            <p:ph type="title"/>
          </p:nvPr>
        </p:nvSpPr>
        <p:spPr/>
        <p:txBody>
          <a:bodyPr/>
          <a:lstStyle/>
          <a:p>
            <a:r>
              <a:rPr lang="en-US" altLang="ko-KR" dirty="0" smtClean="0">
                <a:solidFill>
                  <a:srgbClr val="002060"/>
                </a:solidFill>
              </a:rPr>
              <a:t>What time is it now?</a:t>
            </a:r>
            <a:endParaRPr lang="ko-KR" altLang="en-US"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Zone-Map.gif"/>
          <p:cNvPicPr>
            <a:picLocks noChangeAspect="1"/>
          </p:cNvPicPr>
          <p:nvPr/>
        </p:nvPicPr>
        <p:blipFill>
          <a:blip r:embed="rId2" cstate="print"/>
          <a:stretch>
            <a:fillRect/>
          </a:stretch>
        </p:blipFill>
        <p:spPr>
          <a:xfrm>
            <a:off x="1" y="1429666"/>
            <a:ext cx="7467600" cy="5428334"/>
          </a:xfrm>
          <a:prstGeom prst="rect">
            <a:avLst/>
          </a:prstGeom>
        </p:spPr>
      </p:pic>
      <p:sp>
        <p:nvSpPr>
          <p:cNvPr id="5" name="TextBox 4"/>
          <p:cNvSpPr txBox="1"/>
          <p:nvPr/>
        </p:nvSpPr>
        <p:spPr>
          <a:xfrm>
            <a:off x="0" y="0"/>
            <a:ext cx="7924800" cy="1323439"/>
          </a:xfrm>
          <a:prstGeom prst="rect">
            <a:avLst/>
          </a:prstGeom>
          <a:noFill/>
        </p:spPr>
        <p:txBody>
          <a:bodyPr wrap="square" rtlCol="0">
            <a:spAutoFit/>
          </a:bodyPr>
          <a:lstStyle/>
          <a:p>
            <a:pPr algn="ctr"/>
            <a:r>
              <a:rPr lang="en-US" altLang="ko-KR" sz="4000" dirty="0" smtClean="0">
                <a:solidFill>
                  <a:srgbClr val="00B050"/>
                </a:solidFill>
              </a:rPr>
              <a:t>Greenwich Mean Time</a:t>
            </a:r>
          </a:p>
          <a:p>
            <a:pPr algn="ctr"/>
            <a:r>
              <a:rPr lang="zh-CN" altLang="en-US" sz="4000" b="1" dirty="0" smtClean="0">
                <a:solidFill>
                  <a:srgbClr val="00B050"/>
                </a:solidFill>
              </a:rPr>
              <a:t>       格林尼治标准时间</a:t>
            </a:r>
            <a:r>
              <a:rPr lang="en-US" altLang="zh-CN" sz="1500" dirty="0" err="1" smtClean="0"/>
              <a:t>gélínnízhìbiāozhǔnshíjiān</a:t>
            </a:r>
            <a:r>
              <a:rPr lang="en-US" altLang="ko-KR" sz="1500" dirty="0" smtClean="0"/>
              <a:t> </a:t>
            </a:r>
            <a:endParaRPr lang="ko-KR" alt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national_dateline.gif"/>
          <p:cNvPicPr>
            <a:picLocks noGrp="1" noChangeAspect="1"/>
          </p:cNvPicPr>
          <p:nvPr>
            <p:ph idx="1"/>
          </p:nvPr>
        </p:nvPicPr>
        <p:blipFill>
          <a:blip r:embed="rId2" cstate="print"/>
          <a:stretch>
            <a:fillRect/>
          </a:stretch>
        </p:blipFill>
        <p:spPr>
          <a:xfrm>
            <a:off x="4953000" y="0"/>
            <a:ext cx="4191000" cy="6852287"/>
          </a:xfrm>
        </p:spPr>
      </p:pic>
      <p:sp>
        <p:nvSpPr>
          <p:cNvPr id="3" name="Title 2"/>
          <p:cNvSpPr>
            <a:spLocks noGrp="1"/>
          </p:cNvSpPr>
          <p:nvPr>
            <p:ph type="title"/>
          </p:nvPr>
        </p:nvSpPr>
        <p:spPr>
          <a:xfrm>
            <a:off x="457200" y="274638"/>
            <a:ext cx="4267200" cy="2925762"/>
          </a:xfrm>
        </p:spPr>
        <p:txBody>
          <a:bodyPr>
            <a:normAutofit/>
          </a:bodyPr>
          <a:lstStyle/>
          <a:p>
            <a:r>
              <a:rPr lang="en-US" altLang="ko-KR" sz="5000" dirty="0" smtClean="0">
                <a:solidFill>
                  <a:srgbClr val="FF0000"/>
                </a:solidFill>
              </a:rPr>
              <a:t>International Dateline</a:t>
            </a:r>
            <a:endParaRPr lang="ko-KR" altLang="en-US" sz="5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titude.png"/>
          <p:cNvPicPr>
            <a:picLocks noGrp="1" noChangeAspect="1"/>
          </p:cNvPicPr>
          <p:nvPr>
            <p:ph idx="1"/>
          </p:nvPr>
        </p:nvPicPr>
        <p:blipFill>
          <a:blip r:embed="rId2" cstate="print"/>
          <a:stretch>
            <a:fillRect/>
          </a:stretch>
        </p:blipFill>
        <p:spPr>
          <a:xfrm>
            <a:off x="304800" y="2209800"/>
            <a:ext cx="3856783" cy="3976065"/>
          </a:xfrm>
        </p:spPr>
      </p:pic>
      <p:sp>
        <p:nvSpPr>
          <p:cNvPr id="2" name="Title 1"/>
          <p:cNvSpPr>
            <a:spLocks noGrp="1"/>
          </p:cNvSpPr>
          <p:nvPr>
            <p:ph type="title"/>
          </p:nvPr>
        </p:nvSpPr>
        <p:spPr/>
        <p:txBody>
          <a:bodyPr/>
          <a:lstStyle/>
          <a:p>
            <a:r>
              <a:rPr lang="en-US" altLang="ko-KR" dirty="0" smtClean="0"/>
              <a:t>Latitude &amp; Longitude</a:t>
            </a:r>
            <a:endParaRPr lang="ko-KR" altLang="en-US" dirty="0"/>
          </a:p>
        </p:txBody>
      </p:sp>
      <p:sp>
        <p:nvSpPr>
          <p:cNvPr id="5" name="TextBox 4"/>
          <p:cNvSpPr txBox="1"/>
          <p:nvPr/>
        </p:nvSpPr>
        <p:spPr>
          <a:xfrm>
            <a:off x="609600" y="1447800"/>
            <a:ext cx="3352800" cy="553998"/>
          </a:xfrm>
          <a:prstGeom prst="rect">
            <a:avLst/>
          </a:prstGeom>
          <a:noFill/>
        </p:spPr>
        <p:txBody>
          <a:bodyPr wrap="square" rtlCol="0">
            <a:spAutoFit/>
          </a:bodyPr>
          <a:lstStyle/>
          <a:p>
            <a:pPr algn="ctr"/>
            <a:r>
              <a:rPr lang="en-US" altLang="ko-KR" sz="3000" dirty="0" smtClean="0">
                <a:solidFill>
                  <a:srgbClr val="002060"/>
                </a:solidFill>
              </a:rPr>
              <a:t>Latitude </a:t>
            </a:r>
            <a:r>
              <a:rPr lang="ko-KR" altLang="en-US" sz="3000" b="1" dirty="0" smtClean="0"/>
              <a:t>纬度</a:t>
            </a:r>
            <a:r>
              <a:rPr lang="en-US" altLang="ko-KR" sz="3000" dirty="0" smtClean="0"/>
              <a:t> </a:t>
            </a:r>
            <a:r>
              <a:rPr lang="en-US" altLang="ko-KR" dirty="0" err="1" smtClean="0"/>
              <a:t>wěidù</a:t>
            </a:r>
            <a:r>
              <a:rPr lang="en-US" altLang="ko-KR" sz="3000" dirty="0" smtClean="0"/>
              <a:t>  </a:t>
            </a:r>
            <a:endParaRPr lang="ko-KR" altLang="en-US" sz="3000" dirty="0">
              <a:solidFill>
                <a:srgbClr val="002060"/>
              </a:solidFill>
            </a:endParaRPr>
          </a:p>
        </p:txBody>
      </p:sp>
      <p:pic>
        <p:nvPicPr>
          <p:cNvPr id="6" name="Picture 5" descr="longitude.png"/>
          <p:cNvPicPr>
            <a:picLocks noChangeAspect="1"/>
          </p:cNvPicPr>
          <p:nvPr/>
        </p:nvPicPr>
        <p:blipFill>
          <a:blip r:embed="rId3" cstate="print"/>
          <a:stretch>
            <a:fillRect/>
          </a:stretch>
        </p:blipFill>
        <p:spPr>
          <a:xfrm>
            <a:off x="5257800" y="2590800"/>
            <a:ext cx="3665348" cy="3733800"/>
          </a:xfrm>
          <a:prstGeom prst="rect">
            <a:avLst/>
          </a:prstGeom>
        </p:spPr>
      </p:pic>
      <p:sp>
        <p:nvSpPr>
          <p:cNvPr id="8" name="TextBox 7"/>
          <p:cNvSpPr txBox="1"/>
          <p:nvPr/>
        </p:nvSpPr>
        <p:spPr>
          <a:xfrm>
            <a:off x="5334000" y="1600200"/>
            <a:ext cx="3810000" cy="553998"/>
          </a:xfrm>
          <a:prstGeom prst="rect">
            <a:avLst/>
          </a:prstGeom>
          <a:noFill/>
        </p:spPr>
        <p:txBody>
          <a:bodyPr wrap="square" rtlCol="0">
            <a:spAutoFit/>
          </a:bodyPr>
          <a:lstStyle/>
          <a:p>
            <a:r>
              <a:rPr lang="en-US" altLang="ko-KR" sz="3000" dirty="0" smtClean="0">
                <a:solidFill>
                  <a:srgbClr val="002060"/>
                </a:solidFill>
              </a:rPr>
              <a:t>Longitude </a:t>
            </a:r>
            <a:r>
              <a:rPr lang="ko-KR" altLang="en-US" sz="3000" b="1" dirty="0" smtClean="0">
                <a:solidFill>
                  <a:srgbClr val="002060"/>
                </a:solidFill>
              </a:rPr>
              <a:t>经度</a:t>
            </a:r>
            <a:r>
              <a:rPr lang="en-US" altLang="ko-KR" dirty="0" smtClean="0"/>
              <a:t> </a:t>
            </a:r>
            <a:r>
              <a:rPr lang="en-US" altLang="ko-KR" dirty="0" err="1" smtClean="0"/>
              <a:t>jīngdù</a:t>
            </a:r>
            <a:r>
              <a:rPr lang="en-US" altLang="ko-KR" dirty="0" smtClean="0"/>
              <a:t> </a:t>
            </a:r>
            <a:endParaRPr lang="ko-KR" altLang="en-US" dirty="0" smtClean="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BR" altLang="ko-KR" b="1" dirty="0" smtClean="0"/>
              <a:t>Beijing</a:t>
            </a:r>
            <a:r>
              <a:rPr lang="pt-BR" altLang="ko-KR" dirty="0" smtClean="0"/>
              <a:t>, China: 39 : 55 N : 116 : 25 E : </a:t>
            </a:r>
            <a:endParaRPr lang="ko-KR" altLang="en-US" dirty="0"/>
          </a:p>
        </p:txBody>
      </p:sp>
      <p:sp>
        <p:nvSpPr>
          <p:cNvPr id="2" name="Title 1"/>
          <p:cNvSpPr>
            <a:spLocks noGrp="1"/>
          </p:cNvSpPr>
          <p:nvPr>
            <p:ph type="title"/>
          </p:nvPr>
        </p:nvSpPr>
        <p:spPr/>
        <p:txBody>
          <a:bodyPr>
            <a:normAutofit fontScale="90000"/>
          </a:bodyPr>
          <a:lstStyle/>
          <a:p>
            <a:r>
              <a:rPr lang="en-US" altLang="ko-KR" dirty="0" smtClean="0">
                <a:solidFill>
                  <a:srgbClr val="FF0000"/>
                </a:solidFill>
              </a:rPr>
              <a:t>Latitude and longitude of Beijing</a:t>
            </a:r>
            <a:endParaRPr lang="ko-KR" altLang="en-US" dirty="0">
              <a:solidFill>
                <a:srgbClr val="FF0000"/>
              </a:solidFill>
            </a:endParaRPr>
          </a:p>
        </p:txBody>
      </p:sp>
      <p:pic>
        <p:nvPicPr>
          <p:cNvPr id="4" name="Picture 3" descr="China latitude and longitude.gif"/>
          <p:cNvPicPr>
            <a:picLocks noChangeAspect="1"/>
          </p:cNvPicPr>
          <p:nvPr/>
        </p:nvPicPr>
        <p:blipFill>
          <a:blip r:embed="rId2" cstate="print"/>
          <a:stretch>
            <a:fillRect/>
          </a:stretch>
        </p:blipFill>
        <p:spPr>
          <a:xfrm>
            <a:off x="2133600" y="2057400"/>
            <a:ext cx="5372100" cy="4581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6248400" cy="5029200"/>
          </a:xfrm>
        </p:spPr>
        <p:txBody>
          <a:bodyPr>
            <a:normAutofit fontScale="92500" lnSpcReduction="20000"/>
          </a:bodyPr>
          <a:lstStyle/>
          <a:p>
            <a:r>
              <a:rPr lang="en-US" altLang="ko-KR" dirty="0" smtClean="0"/>
              <a:t>If you took a cruise on a ship, traveling around the whole world, you would understand the importance of an international dateline. Ferdinand Magellan did just that in the year 1519. Magellan along with 241 men set out to travel around the entire Earth. When they returned, they found that their calendars were off by one day with the calendars of everyone in their home countries. What happened? How did these men loose an entire day? The day was not lost all at once. It was lost little by little, as the traveled around the Earth. </a:t>
            </a:r>
          </a:p>
          <a:p>
            <a:endParaRPr lang="ko-KR" altLang="en-US" dirty="0"/>
          </a:p>
        </p:txBody>
      </p:sp>
      <p:sp>
        <p:nvSpPr>
          <p:cNvPr id="2" name="Title 1"/>
          <p:cNvSpPr>
            <a:spLocks noGrp="1"/>
          </p:cNvSpPr>
          <p:nvPr>
            <p:ph type="title"/>
          </p:nvPr>
        </p:nvSpPr>
        <p:spPr>
          <a:xfrm>
            <a:off x="0" y="0"/>
            <a:ext cx="4267200" cy="838200"/>
          </a:xfrm>
        </p:spPr>
        <p:txBody>
          <a:bodyPr/>
          <a:lstStyle/>
          <a:p>
            <a:r>
              <a:rPr lang="en-US" altLang="ko-KR" dirty="0" smtClean="0">
                <a:solidFill>
                  <a:srgbClr val="002060"/>
                </a:solidFill>
              </a:rPr>
              <a:t>Magellan</a:t>
            </a:r>
            <a:r>
              <a:rPr lang="en-US" altLang="ko-KR" dirty="0" smtClean="0"/>
              <a:t>!</a:t>
            </a:r>
            <a:endParaRPr lang="ko-KR" altLang="en-US" dirty="0"/>
          </a:p>
        </p:txBody>
      </p:sp>
      <p:pic>
        <p:nvPicPr>
          <p:cNvPr id="4" name="Picture 3" descr="magellan painting.jpg"/>
          <p:cNvPicPr>
            <a:picLocks noChangeAspect="1"/>
          </p:cNvPicPr>
          <p:nvPr/>
        </p:nvPicPr>
        <p:blipFill>
          <a:blip r:embed="rId2" cstate="print"/>
          <a:stretch>
            <a:fillRect/>
          </a:stretch>
        </p:blipFill>
        <p:spPr>
          <a:xfrm>
            <a:off x="6705600" y="0"/>
            <a:ext cx="2438400" cy="304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TotalTime>
  <Words>427</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Slide 1</vt:lpstr>
      <vt:lpstr> 1600 World Map</vt:lpstr>
      <vt:lpstr>Geography Trivia Questions</vt:lpstr>
      <vt:lpstr>What time is it now?</vt:lpstr>
      <vt:lpstr>Slide 5</vt:lpstr>
      <vt:lpstr>International Dateline</vt:lpstr>
      <vt:lpstr>Latitude &amp; Longitude</vt:lpstr>
      <vt:lpstr>Latitude and longitude of Beijing</vt:lpstr>
      <vt:lpstr>Magellan!</vt:lpstr>
      <vt:lpstr>Magellan’s Travels</vt:lpstr>
      <vt:lpstr>North East South West</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10</cp:revision>
  <dcterms:created xsi:type="dcterms:W3CDTF">2011-05-15T05:57:49Z</dcterms:created>
  <dcterms:modified xsi:type="dcterms:W3CDTF">2011-05-16T23:00:22Z</dcterms:modified>
</cp:coreProperties>
</file>