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59" r:id="rId5"/>
    <p:sldId id="260" r:id="rId6"/>
    <p:sldId id="263" r:id="rId7"/>
    <p:sldId id="264" r:id="rId8"/>
    <p:sldId id="261" r:id="rId9"/>
    <p:sldId id="262" r:id="rId10"/>
    <p:sldId id="265" r:id="rId11"/>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A8835-A095-429D-88EA-BEDE883D0639}" type="datetimeFigureOut">
              <a:rPr lang="ko-KR" altLang="en-US" smtClean="0"/>
              <a:t>2011-04-13</a:t>
            </a:fld>
            <a:endParaRPr lang="ko-KR"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88CDB7-C227-4AEF-83E6-83FA4C7CA36C}" type="slidenum">
              <a:rPr lang="ko-KR" altLang="en-US" smtClean="0"/>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ltLang="ko-KR"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ltLang="ko-KR" smtClean="0"/>
              <a:t>Click to edit Master subtitle style</a:t>
            </a:r>
            <a:endParaRPr kumimoji="0" lang="en-US"/>
          </a:p>
        </p:txBody>
      </p:sp>
      <p:sp>
        <p:nvSpPr>
          <p:cNvPr id="30" name="Date Placeholder 29"/>
          <p:cNvSpPr>
            <a:spLocks noGrp="1"/>
          </p:cNvSpPr>
          <p:nvPr>
            <p:ph type="dt" sz="half" idx="10"/>
          </p:nvPr>
        </p:nvSpPr>
        <p:spPr/>
        <p:txBody>
          <a:bodyPr/>
          <a:lstStyle/>
          <a:p>
            <a:fld id="{EA3B4689-3A29-4208-871E-F87BD126CBD7}" type="datetime1">
              <a:rPr lang="ko-KR" altLang="en-US" smtClean="0"/>
              <a:t>2011-04-13</a:t>
            </a:fld>
            <a:endParaRPr lang="ko-KR" altLang="en-US"/>
          </a:p>
        </p:txBody>
      </p:sp>
      <p:sp>
        <p:nvSpPr>
          <p:cNvPr id="19" name="Footer Placeholder 18"/>
          <p:cNvSpPr>
            <a:spLocks noGrp="1"/>
          </p:cNvSpPr>
          <p:nvPr>
            <p:ph type="ftr" sz="quarter" idx="11"/>
          </p:nvPr>
        </p:nvSpPr>
        <p:spPr/>
        <p:txBody>
          <a:bodyPr/>
          <a:lstStyle/>
          <a:p>
            <a:r>
              <a:rPr lang="en-US" altLang="ko-KR" smtClean="0"/>
              <a:t>©2011 gcb</a:t>
            </a:r>
            <a:endParaRPr lang="ko-KR" altLang="en-US"/>
          </a:p>
        </p:txBody>
      </p:sp>
      <p:sp>
        <p:nvSpPr>
          <p:cNvPr id="27" name="Slide Number Placeholder 26"/>
          <p:cNvSpPr>
            <a:spLocks noGrp="1"/>
          </p:cNvSpPr>
          <p:nvPr>
            <p:ph type="sldNum" sz="quarter" idx="12"/>
          </p:nvPr>
        </p:nvSpPr>
        <p:spPr/>
        <p:txBody>
          <a:bodyPr/>
          <a:lstStyle/>
          <a:p>
            <a:fld id="{3936DCD1-7863-416B-9896-ACEC95EF6D37}" type="slidenum">
              <a:rPr lang="ko-KR" altLang="en-US" smtClean="0"/>
              <a:t>‹#›</a:t>
            </a:fld>
            <a:endParaRPr lang="ko-KR"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ko-K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ltLang="ko-KR" smtClean="0"/>
              <a:t>Click to edit Master text styles</a:t>
            </a:r>
          </a:p>
          <a:p>
            <a:pPr lvl="1" eaLnBrk="1" latinLnBrk="0" hangingPunct="1"/>
            <a:r>
              <a:rPr lang="en-US" altLang="ko-KR" smtClean="0"/>
              <a:t>Second level</a:t>
            </a:r>
          </a:p>
          <a:p>
            <a:pPr lvl="2" eaLnBrk="1" latinLnBrk="0" hangingPunct="1"/>
            <a:r>
              <a:rPr lang="en-US" altLang="ko-KR" smtClean="0"/>
              <a:t>Third level</a:t>
            </a:r>
          </a:p>
          <a:p>
            <a:pPr lvl="3" eaLnBrk="1" latinLnBrk="0" hangingPunct="1"/>
            <a:r>
              <a:rPr lang="en-US" altLang="ko-KR" smtClean="0"/>
              <a:t>Fourth level</a:t>
            </a:r>
          </a:p>
          <a:p>
            <a:pPr lvl="4" eaLnBrk="1" latinLnBrk="0" hangingPunct="1"/>
            <a:r>
              <a:rPr lang="en-US" altLang="ko-KR" smtClean="0"/>
              <a:t>Fifth level</a:t>
            </a:r>
            <a:endParaRPr kumimoji="0" lang="en-US"/>
          </a:p>
        </p:txBody>
      </p:sp>
      <p:sp>
        <p:nvSpPr>
          <p:cNvPr id="4" name="Date Placeholder 3"/>
          <p:cNvSpPr>
            <a:spLocks noGrp="1"/>
          </p:cNvSpPr>
          <p:nvPr>
            <p:ph type="dt" sz="half" idx="10"/>
          </p:nvPr>
        </p:nvSpPr>
        <p:spPr/>
        <p:txBody>
          <a:bodyPr/>
          <a:lstStyle/>
          <a:p>
            <a:fld id="{8E59DFDB-5B78-4883-A384-F6849E34CEC3}" type="datetime1">
              <a:rPr lang="ko-KR" altLang="en-US" smtClean="0"/>
              <a:t>2011-04-13</a:t>
            </a:fld>
            <a:endParaRPr lang="ko-KR" altLang="en-US"/>
          </a:p>
        </p:txBody>
      </p:sp>
      <p:sp>
        <p:nvSpPr>
          <p:cNvPr id="5" name="Footer Placeholder 4"/>
          <p:cNvSpPr>
            <a:spLocks noGrp="1"/>
          </p:cNvSpPr>
          <p:nvPr>
            <p:ph type="ftr" sz="quarter" idx="11"/>
          </p:nvPr>
        </p:nvSpPr>
        <p:spPr/>
        <p:txBody>
          <a:bodyPr/>
          <a:lstStyle/>
          <a:p>
            <a:r>
              <a:rPr lang="en-US" altLang="ko-KR" smtClean="0"/>
              <a:t>©2011 gcb</a:t>
            </a:r>
            <a:endParaRPr lang="ko-KR" altLang="en-US"/>
          </a:p>
        </p:txBody>
      </p:sp>
      <p:sp>
        <p:nvSpPr>
          <p:cNvPr id="6" name="Slide Number Placeholder 5"/>
          <p:cNvSpPr>
            <a:spLocks noGrp="1"/>
          </p:cNvSpPr>
          <p:nvPr>
            <p:ph type="sldNum" sz="quarter" idx="12"/>
          </p:nvPr>
        </p:nvSpPr>
        <p:spPr/>
        <p:txBody>
          <a:bodyPr/>
          <a:lstStyle/>
          <a:p>
            <a:fld id="{3936DCD1-7863-416B-9896-ACEC95EF6D37}" type="slidenum">
              <a:rPr lang="ko-KR" altLang="en-US" smtClean="0"/>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ltLang="ko-KR"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ltLang="ko-KR" smtClean="0"/>
              <a:t>Click to edit Master text styles</a:t>
            </a:r>
          </a:p>
          <a:p>
            <a:pPr lvl="1" eaLnBrk="1" latinLnBrk="0" hangingPunct="1"/>
            <a:r>
              <a:rPr lang="en-US" altLang="ko-KR" smtClean="0"/>
              <a:t>Second level</a:t>
            </a:r>
          </a:p>
          <a:p>
            <a:pPr lvl="2" eaLnBrk="1" latinLnBrk="0" hangingPunct="1"/>
            <a:r>
              <a:rPr lang="en-US" altLang="ko-KR" smtClean="0"/>
              <a:t>Third level</a:t>
            </a:r>
          </a:p>
          <a:p>
            <a:pPr lvl="3" eaLnBrk="1" latinLnBrk="0" hangingPunct="1"/>
            <a:r>
              <a:rPr lang="en-US" altLang="ko-KR" smtClean="0"/>
              <a:t>Fourth level</a:t>
            </a:r>
          </a:p>
          <a:p>
            <a:pPr lvl="4" eaLnBrk="1" latinLnBrk="0" hangingPunct="1"/>
            <a:r>
              <a:rPr lang="en-US" altLang="ko-KR" smtClean="0"/>
              <a:t>Fifth level</a:t>
            </a:r>
            <a:endParaRPr kumimoji="0" lang="en-US"/>
          </a:p>
        </p:txBody>
      </p:sp>
      <p:sp>
        <p:nvSpPr>
          <p:cNvPr id="4" name="Date Placeholder 3"/>
          <p:cNvSpPr>
            <a:spLocks noGrp="1"/>
          </p:cNvSpPr>
          <p:nvPr>
            <p:ph type="dt" sz="half" idx="10"/>
          </p:nvPr>
        </p:nvSpPr>
        <p:spPr/>
        <p:txBody>
          <a:bodyPr/>
          <a:lstStyle/>
          <a:p>
            <a:fld id="{98E131A1-BC9E-4375-B849-E2225F8EAAC4}" type="datetime1">
              <a:rPr lang="ko-KR" altLang="en-US" smtClean="0"/>
              <a:t>2011-04-13</a:t>
            </a:fld>
            <a:endParaRPr lang="ko-KR" altLang="en-US"/>
          </a:p>
        </p:txBody>
      </p:sp>
      <p:sp>
        <p:nvSpPr>
          <p:cNvPr id="5" name="Footer Placeholder 4"/>
          <p:cNvSpPr>
            <a:spLocks noGrp="1"/>
          </p:cNvSpPr>
          <p:nvPr>
            <p:ph type="ftr" sz="quarter" idx="11"/>
          </p:nvPr>
        </p:nvSpPr>
        <p:spPr/>
        <p:txBody>
          <a:bodyPr/>
          <a:lstStyle/>
          <a:p>
            <a:r>
              <a:rPr lang="en-US" altLang="ko-KR" smtClean="0"/>
              <a:t>©2011 gcb</a:t>
            </a:r>
            <a:endParaRPr lang="ko-KR" altLang="en-US"/>
          </a:p>
        </p:txBody>
      </p:sp>
      <p:sp>
        <p:nvSpPr>
          <p:cNvPr id="6" name="Slide Number Placeholder 5"/>
          <p:cNvSpPr>
            <a:spLocks noGrp="1"/>
          </p:cNvSpPr>
          <p:nvPr>
            <p:ph type="sldNum" sz="quarter" idx="12"/>
          </p:nvPr>
        </p:nvSpPr>
        <p:spPr/>
        <p:txBody>
          <a:bodyPr/>
          <a:lstStyle/>
          <a:p>
            <a:fld id="{3936DCD1-7863-416B-9896-ACEC95EF6D37}" type="slidenum">
              <a:rPr lang="ko-KR" altLang="en-US" smtClean="0"/>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ko-KR"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altLang="ko-KR" smtClean="0"/>
              <a:t>Click to edit Master text styles</a:t>
            </a:r>
          </a:p>
          <a:p>
            <a:pPr lvl="1" eaLnBrk="1" latinLnBrk="0" hangingPunct="1"/>
            <a:r>
              <a:rPr lang="en-US" altLang="ko-KR" smtClean="0"/>
              <a:t>Second level</a:t>
            </a:r>
          </a:p>
          <a:p>
            <a:pPr lvl="2" eaLnBrk="1" latinLnBrk="0" hangingPunct="1"/>
            <a:r>
              <a:rPr lang="en-US" altLang="ko-KR" smtClean="0"/>
              <a:t>Third level</a:t>
            </a:r>
          </a:p>
          <a:p>
            <a:pPr lvl="3" eaLnBrk="1" latinLnBrk="0" hangingPunct="1"/>
            <a:r>
              <a:rPr lang="en-US" altLang="ko-KR" smtClean="0"/>
              <a:t>Fourth level</a:t>
            </a:r>
          </a:p>
          <a:p>
            <a:pPr lvl="4" eaLnBrk="1" latinLnBrk="0" hangingPunct="1"/>
            <a:r>
              <a:rPr lang="en-US" altLang="ko-KR" smtClean="0"/>
              <a:t>Fifth level</a:t>
            </a:r>
            <a:endParaRPr kumimoji="0" lang="en-US"/>
          </a:p>
        </p:txBody>
      </p:sp>
      <p:sp>
        <p:nvSpPr>
          <p:cNvPr id="4" name="Date Placeholder 3"/>
          <p:cNvSpPr>
            <a:spLocks noGrp="1"/>
          </p:cNvSpPr>
          <p:nvPr>
            <p:ph type="dt" sz="half" idx="10"/>
          </p:nvPr>
        </p:nvSpPr>
        <p:spPr/>
        <p:txBody>
          <a:bodyPr/>
          <a:lstStyle/>
          <a:p>
            <a:fld id="{9F3460FA-F385-4735-8C32-1935BA4F673F}" type="datetime1">
              <a:rPr lang="ko-KR" altLang="en-US" smtClean="0"/>
              <a:t>2011-04-13</a:t>
            </a:fld>
            <a:endParaRPr lang="ko-KR" altLang="en-US"/>
          </a:p>
        </p:txBody>
      </p:sp>
      <p:sp>
        <p:nvSpPr>
          <p:cNvPr id="5" name="Footer Placeholder 4"/>
          <p:cNvSpPr>
            <a:spLocks noGrp="1"/>
          </p:cNvSpPr>
          <p:nvPr>
            <p:ph type="ftr" sz="quarter" idx="11"/>
          </p:nvPr>
        </p:nvSpPr>
        <p:spPr/>
        <p:txBody>
          <a:bodyPr/>
          <a:lstStyle/>
          <a:p>
            <a:r>
              <a:rPr lang="en-US" altLang="ko-KR" smtClean="0"/>
              <a:t>©2011 gcb</a:t>
            </a:r>
            <a:endParaRPr lang="ko-KR" altLang="en-US"/>
          </a:p>
        </p:txBody>
      </p:sp>
      <p:sp>
        <p:nvSpPr>
          <p:cNvPr id="6" name="Slide Number Placeholder 5"/>
          <p:cNvSpPr>
            <a:spLocks noGrp="1"/>
          </p:cNvSpPr>
          <p:nvPr>
            <p:ph type="sldNum" sz="quarter" idx="12"/>
          </p:nvPr>
        </p:nvSpPr>
        <p:spPr/>
        <p:txBody>
          <a:bodyPr/>
          <a:lstStyle/>
          <a:p>
            <a:fld id="{3936DCD1-7863-416B-9896-ACEC95EF6D37}" type="slidenum">
              <a:rPr lang="ko-KR" altLang="en-US" smtClean="0"/>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ltLang="ko-KR"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ltLang="ko-KR" smtClean="0"/>
              <a:t>Click to edit Master text styles</a:t>
            </a:r>
          </a:p>
        </p:txBody>
      </p:sp>
      <p:sp>
        <p:nvSpPr>
          <p:cNvPr id="4" name="Date Placeholder 3"/>
          <p:cNvSpPr>
            <a:spLocks noGrp="1"/>
          </p:cNvSpPr>
          <p:nvPr>
            <p:ph type="dt" sz="half" idx="10"/>
          </p:nvPr>
        </p:nvSpPr>
        <p:spPr/>
        <p:txBody>
          <a:bodyPr/>
          <a:lstStyle/>
          <a:p>
            <a:fld id="{E13A9D13-8BD9-4B08-B993-F875092E688B}" type="datetime1">
              <a:rPr lang="ko-KR" altLang="en-US" smtClean="0"/>
              <a:t>2011-04-13</a:t>
            </a:fld>
            <a:endParaRPr lang="ko-KR" altLang="en-US"/>
          </a:p>
        </p:txBody>
      </p:sp>
      <p:sp>
        <p:nvSpPr>
          <p:cNvPr id="5" name="Footer Placeholder 4"/>
          <p:cNvSpPr>
            <a:spLocks noGrp="1"/>
          </p:cNvSpPr>
          <p:nvPr>
            <p:ph type="ftr" sz="quarter" idx="11"/>
          </p:nvPr>
        </p:nvSpPr>
        <p:spPr/>
        <p:txBody>
          <a:bodyPr/>
          <a:lstStyle/>
          <a:p>
            <a:r>
              <a:rPr lang="en-US" altLang="ko-KR" smtClean="0"/>
              <a:t>©2011 gcb</a:t>
            </a:r>
            <a:endParaRPr lang="ko-KR" altLang="en-US"/>
          </a:p>
        </p:txBody>
      </p:sp>
      <p:sp>
        <p:nvSpPr>
          <p:cNvPr id="6" name="Slide Number Placeholder 5"/>
          <p:cNvSpPr>
            <a:spLocks noGrp="1"/>
          </p:cNvSpPr>
          <p:nvPr>
            <p:ph type="sldNum" sz="quarter" idx="12"/>
          </p:nvPr>
        </p:nvSpPr>
        <p:spPr/>
        <p:txBody>
          <a:bodyPr/>
          <a:lstStyle/>
          <a:p>
            <a:fld id="{3936DCD1-7863-416B-9896-ACEC95EF6D37}" type="slidenum">
              <a:rPr lang="ko-KR" altLang="en-US" smtClean="0"/>
              <a:t>‹#›</a:t>
            </a:fld>
            <a:endParaRPr lang="ko-KR"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ltLang="ko-KR"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ltLang="ko-KR" smtClean="0"/>
              <a:t>Click to edit Master text styles</a:t>
            </a:r>
          </a:p>
          <a:p>
            <a:pPr lvl="1" eaLnBrk="1" latinLnBrk="0" hangingPunct="1"/>
            <a:r>
              <a:rPr lang="en-US" altLang="ko-KR" smtClean="0"/>
              <a:t>Second level</a:t>
            </a:r>
          </a:p>
          <a:p>
            <a:pPr lvl="2" eaLnBrk="1" latinLnBrk="0" hangingPunct="1"/>
            <a:r>
              <a:rPr lang="en-US" altLang="ko-KR" smtClean="0"/>
              <a:t>Third level</a:t>
            </a:r>
          </a:p>
          <a:p>
            <a:pPr lvl="3" eaLnBrk="1" latinLnBrk="0" hangingPunct="1"/>
            <a:r>
              <a:rPr lang="en-US" altLang="ko-KR" smtClean="0"/>
              <a:t>Fourth level</a:t>
            </a:r>
          </a:p>
          <a:p>
            <a:pPr lvl="4" eaLnBrk="1" latinLnBrk="0" hangingPunct="1"/>
            <a:r>
              <a:rPr lang="en-US" altLang="ko-KR"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ltLang="ko-KR" smtClean="0"/>
              <a:t>Click to edit Master text styles</a:t>
            </a:r>
          </a:p>
          <a:p>
            <a:pPr lvl="1" eaLnBrk="1" latinLnBrk="0" hangingPunct="1"/>
            <a:r>
              <a:rPr lang="en-US" altLang="ko-KR" smtClean="0"/>
              <a:t>Second level</a:t>
            </a:r>
          </a:p>
          <a:p>
            <a:pPr lvl="2" eaLnBrk="1" latinLnBrk="0" hangingPunct="1"/>
            <a:r>
              <a:rPr lang="en-US" altLang="ko-KR" smtClean="0"/>
              <a:t>Third level</a:t>
            </a:r>
          </a:p>
          <a:p>
            <a:pPr lvl="3" eaLnBrk="1" latinLnBrk="0" hangingPunct="1"/>
            <a:r>
              <a:rPr lang="en-US" altLang="ko-KR" smtClean="0"/>
              <a:t>Fourth level</a:t>
            </a:r>
          </a:p>
          <a:p>
            <a:pPr lvl="4" eaLnBrk="1" latinLnBrk="0" hangingPunct="1"/>
            <a:r>
              <a:rPr lang="en-US" altLang="ko-KR" smtClean="0"/>
              <a:t>Fifth level</a:t>
            </a:r>
            <a:endParaRPr kumimoji="0" lang="en-US"/>
          </a:p>
        </p:txBody>
      </p:sp>
      <p:sp>
        <p:nvSpPr>
          <p:cNvPr id="5" name="Date Placeholder 4"/>
          <p:cNvSpPr>
            <a:spLocks noGrp="1"/>
          </p:cNvSpPr>
          <p:nvPr>
            <p:ph type="dt" sz="half" idx="10"/>
          </p:nvPr>
        </p:nvSpPr>
        <p:spPr/>
        <p:txBody>
          <a:bodyPr/>
          <a:lstStyle/>
          <a:p>
            <a:fld id="{F2EDFFDC-904A-4E8B-B39A-C9E746B903F8}" type="datetime1">
              <a:rPr lang="ko-KR" altLang="en-US" smtClean="0"/>
              <a:t>2011-04-13</a:t>
            </a:fld>
            <a:endParaRPr lang="ko-KR" altLang="en-US"/>
          </a:p>
        </p:txBody>
      </p:sp>
      <p:sp>
        <p:nvSpPr>
          <p:cNvPr id="6" name="Footer Placeholder 5"/>
          <p:cNvSpPr>
            <a:spLocks noGrp="1"/>
          </p:cNvSpPr>
          <p:nvPr>
            <p:ph type="ftr" sz="quarter" idx="11"/>
          </p:nvPr>
        </p:nvSpPr>
        <p:spPr/>
        <p:txBody>
          <a:bodyPr/>
          <a:lstStyle/>
          <a:p>
            <a:r>
              <a:rPr lang="en-US" altLang="ko-KR" smtClean="0"/>
              <a:t>©2011 gcb</a:t>
            </a:r>
            <a:endParaRPr lang="ko-KR" altLang="en-US"/>
          </a:p>
        </p:txBody>
      </p:sp>
      <p:sp>
        <p:nvSpPr>
          <p:cNvPr id="7" name="Slide Number Placeholder 6"/>
          <p:cNvSpPr>
            <a:spLocks noGrp="1"/>
          </p:cNvSpPr>
          <p:nvPr>
            <p:ph type="sldNum" sz="quarter" idx="12"/>
          </p:nvPr>
        </p:nvSpPr>
        <p:spPr/>
        <p:txBody>
          <a:bodyPr/>
          <a:lstStyle/>
          <a:p>
            <a:fld id="{3936DCD1-7863-416B-9896-ACEC95EF6D37}" type="slidenum">
              <a:rPr lang="ko-KR" altLang="en-US" smtClean="0"/>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ltLang="ko-KR"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ltLang="ko-KR"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ltLang="ko-KR"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ltLang="ko-KR" smtClean="0"/>
              <a:t>Click to edit Master text styles</a:t>
            </a:r>
          </a:p>
          <a:p>
            <a:pPr lvl="1" eaLnBrk="1" latinLnBrk="0" hangingPunct="1"/>
            <a:r>
              <a:rPr lang="en-US" altLang="ko-KR" smtClean="0"/>
              <a:t>Second level</a:t>
            </a:r>
          </a:p>
          <a:p>
            <a:pPr lvl="2" eaLnBrk="1" latinLnBrk="0" hangingPunct="1"/>
            <a:r>
              <a:rPr lang="en-US" altLang="ko-KR" smtClean="0"/>
              <a:t>Third level</a:t>
            </a:r>
          </a:p>
          <a:p>
            <a:pPr lvl="3" eaLnBrk="1" latinLnBrk="0" hangingPunct="1"/>
            <a:r>
              <a:rPr lang="en-US" altLang="ko-KR" smtClean="0"/>
              <a:t>Fourth level</a:t>
            </a:r>
          </a:p>
          <a:p>
            <a:pPr lvl="4" eaLnBrk="1" latinLnBrk="0" hangingPunct="1"/>
            <a:r>
              <a:rPr lang="en-US" altLang="ko-KR"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ltLang="ko-KR" smtClean="0"/>
              <a:t>Click to edit Master text styles</a:t>
            </a:r>
          </a:p>
          <a:p>
            <a:pPr lvl="1" eaLnBrk="1" latinLnBrk="0" hangingPunct="1"/>
            <a:r>
              <a:rPr lang="en-US" altLang="ko-KR" smtClean="0"/>
              <a:t>Second level</a:t>
            </a:r>
          </a:p>
          <a:p>
            <a:pPr lvl="2" eaLnBrk="1" latinLnBrk="0" hangingPunct="1"/>
            <a:r>
              <a:rPr lang="en-US" altLang="ko-KR" smtClean="0"/>
              <a:t>Third level</a:t>
            </a:r>
          </a:p>
          <a:p>
            <a:pPr lvl="3" eaLnBrk="1" latinLnBrk="0" hangingPunct="1"/>
            <a:r>
              <a:rPr lang="en-US" altLang="ko-KR" smtClean="0"/>
              <a:t>Fourth level</a:t>
            </a:r>
          </a:p>
          <a:p>
            <a:pPr lvl="4" eaLnBrk="1" latinLnBrk="0" hangingPunct="1"/>
            <a:r>
              <a:rPr lang="en-US" altLang="ko-KR" smtClean="0"/>
              <a:t>Fifth level</a:t>
            </a:r>
            <a:endParaRPr kumimoji="0" lang="en-US"/>
          </a:p>
        </p:txBody>
      </p:sp>
      <p:sp>
        <p:nvSpPr>
          <p:cNvPr id="7" name="Date Placeholder 6"/>
          <p:cNvSpPr>
            <a:spLocks noGrp="1"/>
          </p:cNvSpPr>
          <p:nvPr>
            <p:ph type="dt" sz="half" idx="10"/>
          </p:nvPr>
        </p:nvSpPr>
        <p:spPr/>
        <p:txBody>
          <a:bodyPr/>
          <a:lstStyle/>
          <a:p>
            <a:fld id="{D4626B62-1B1F-4675-97D5-498CE06B7972}" type="datetime1">
              <a:rPr lang="ko-KR" altLang="en-US" smtClean="0"/>
              <a:t>2011-04-13</a:t>
            </a:fld>
            <a:endParaRPr lang="ko-KR" altLang="en-US"/>
          </a:p>
        </p:txBody>
      </p:sp>
      <p:sp>
        <p:nvSpPr>
          <p:cNvPr id="8" name="Footer Placeholder 7"/>
          <p:cNvSpPr>
            <a:spLocks noGrp="1"/>
          </p:cNvSpPr>
          <p:nvPr>
            <p:ph type="ftr" sz="quarter" idx="11"/>
          </p:nvPr>
        </p:nvSpPr>
        <p:spPr/>
        <p:txBody>
          <a:bodyPr/>
          <a:lstStyle/>
          <a:p>
            <a:r>
              <a:rPr lang="en-US" altLang="ko-KR" smtClean="0"/>
              <a:t>©2011 gcb</a:t>
            </a:r>
            <a:endParaRPr lang="ko-KR" altLang="en-US"/>
          </a:p>
        </p:txBody>
      </p:sp>
      <p:sp>
        <p:nvSpPr>
          <p:cNvPr id="9" name="Slide Number Placeholder 8"/>
          <p:cNvSpPr>
            <a:spLocks noGrp="1"/>
          </p:cNvSpPr>
          <p:nvPr>
            <p:ph type="sldNum" sz="quarter" idx="12"/>
          </p:nvPr>
        </p:nvSpPr>
        <p:spPr/>
        <p:txBody>
          <a:bodyPr/>
          <a:lstStyle/>
          <a:p>
            <a:fld id="{3936DCD1-7863-416B-9896-ACEC95EF6D37}" type="slidenum">
              <a:rPr lang="ko-KR" altLang="en-US" smtClean="0"/>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ltLang="ko-KR" smtClean="0"/>
              <a:t>Click to edit Master title style</a:t>
            </a:r>
            <a:endParaRPr kumimoji="0" lang="en-US"/>
          </a:p>
        </p:txBody>
      </p:sp>
      <p:sp>
        <p:nvSpPr>
          <p:cNvPr id="3" name="Date Placeholder 2"/>
          <p:cNvSpPr>
            <a:spLocks noGrp="1"/>
          </p:cNvSpPr>
          <p:nvPr>
            <p:ph type="dt" sz="half" idx="10"/>
          </p:nvPr>
        </p:nvSpPr>
        <p:spPr/>
        <p:txBody>
          <a:bodyPr/>
          <a:lstStyle/>
          <a:p>
            <a:fld id="{2E5C0F59-BAEF-49DB-8C2F-0E1D442A27B2}" type="datetime1">
              <a:rPr lang="ko-KR" altLang="en-US" smtClean="0"/>
              <a:t>2011-04-13</a:t>
            </a:fld>
            <a:endParaRPr lang="ko-KR" altLang="en-US"/>
          </a:p>
        </p:txBody>
      </p:sp>
      <p:sp>
        <p:nvSpPr>
          <p:cNvPr id="4" name="Footer Placeholder 3"/>
          <p:cNvSpPr>
            <a:spLocks noGrp="1"/>
          </p:cNvSpPr>
          <p:nvPr>
            <p:ph type="ftr" sz="quarter" idx="11"/>
          </p:nvPr>
        </p:nvSpPr>
        <p:spPr/>
        <p:txBody>
          <a:bodyPr/>
          <a:lstStyle/>
          <a:p>
            <a:r>
              <a:rPr lang="en-US" altLang="ko-KR" smtClean="0"/>
              <a:t>©2011 gcb</a:t>
            </a:r>
            <a:endParaRPr lang="ko-KR" altLang="en-US"/>
          </a:p>
        </p:txBody>
      </p:sp>
      <p:sp>
        <p:nvSpPr>
          <p:cNvPr id="5" name="Slide Number Placeholder 4"/>
          <p:cNvSpPr>
            <a:spLocks noGrp="1"/>
          </p:cNvSpPr>
          <p:nvPr>
            <p:ph type="sldNum" sz="quarter" idx="12"/>
          </p:nvPr>
        </p:nvSpPr>
        <p:spPr/>
        <p:txBody>
          <a:bodyPr/>
          <a:lstStyle/>
          <a:p>
            <a:fld id="{3936DCD1-7863-416B-9896-ACEC95EF6D37}" type="slidenum">
              <a:rPr lang="ko-KR" altLang="en-US" smtClean="0"/>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8E0DD-1BFE-4116-9C61-4331F5A0F0B5}" type="datetime1">
              <a:rPr lang="ko-KR" altLang="en-US" smtClean="0"/>
              <a:t>2011-04-13</a:t>
            </a:fld>
            <a:endParaRPr lang="ko-KR" altLang="en-US"/>
          </a:p>
        </p:txBody>
      </p:sp>
      <p:sp>
        <p:nvSpPr>
          <p:cNvPr id="3" name="Footer Placeholder 2"/>
          <p:cNvSpPr>
            <a:spLocks noGrp="1"/>
          </p:cNvSpPr>
          <p:nvPr>
            <p:ph type="ftr" sz="quarter" idx="11"/>
          </p:nvPr>
        </p:nvSpPr>
        <p:spPr/>
        <p:txBody>
          <a:bodyPr/>
          <a:lstStyle/>
          <a:p>
            <a:r>
              <a:rPr lang="en-US" altLang="ko-KR" smtClean="0"/>
              <a:t>©2011 gcb</a:t>
            </a:r>
            <a:endParaRPr lang="ko-KR" altLang="en-US"/>
          </a:p>
        </p:txBody>
      </p:sp>
      <p:sp>
        <p:nvSpPr>
          <p:cNvPr id="4" name="Slide Number Placeholder 3"/>
          <p:cNvSpPr>
            <a:spLocks noGrp="1"/>
          </p:cNvSpPr>
          <p:nvPr>
            <p:ph type="sldNum" sz="quarter" idx="12"/>
          </p:nvPr>
        </p:nvSpPr>
        <p:spPr/>
        <p:txBody>
          <a:bodyPr/>
          <a:lstStyle/>
          <a:p>
            <a:fld id="{3936DCD1-7863-416B-9896-ACEC95EF6D37}" type="slidenum">
              <a:rPr lang="ko-KR" altLang="en-US" smtClean="0"/>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ltLang="ko-KR"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ltLang="ko-KR"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ltLang="ko-KR" smtClean="0"/>
              <a:t>Click to edit Master text styles</a:t>
            </a:r>
          </a:p>
          <a:p>
            <a:pPr lvl="1" eaLnBrk="1" latinLnBrk="0" hangingPunct="1"/>
            <a:r>
              <a:rPr lang="en-US" altLang="ko-KR" smtClean="0"/>
              <a:t>Second level</a:t>
            </a:r>
          </a:p>
          <a:p>
            <a:pPr lvl="2" eaLnBrk="1" latinLnBrk="0" hangingPunct="1"/>
            <a:r>
              <a:rPr lang="en-US" altLang="ko-KR" smtClean="0"/>
              <a:t>Third level</a:t>
            </a:r>
          </a:p>
          <a:p>
            <a:pPr lvl="3" eaLnBrk="1" latinLnBrk="0" hangingPunct="1"/>
            <a:r>
              <a:rPr lang="en-US" altLang="ko-KR" smtClean="0"/>
              <a:t>Fourth level</a:t>
            </a:r>
          </a:p>
          <a:p>
            <a:pPr lvl="4" eaLnBrk="1" latinLnBrk="0" hangingPunct="1"/>
            <a:r>
              <a:rPr lang="en-US" altLang="ko-KR" smtClean="0"/>
              <a:t>Fifth level</a:t>
            </a:r>
            <a:endParaRPr kumimoji="0" lang="en-US"/>
          </a:p>
        </p:txBody>
      </p:sp>
      <p:sp>
        <p:nvSpPr>
          <p:cNvPr id="5" name="Date Placeholder 4"/>
          <p:cNvSpPr>
            <a:spLocks noGrp="1"/>
          </p:cNvSpPr>
          <p:nvPr>
            <p:ph type="dt" sz="half" idx="10"/>
          </p:nvPr>
        </p:nvSpPr>
        <p:spPr/>
        <p:txBody>
          <a:bodyPr/>
          <a:lstStyle/>
          <a:p>
            <a:fld id="{064800A3-AC22-435E-8038-CFB6B4BA1B91}" type="datetime1">
              <a:rPr lang="ko-KR" altLang="en-US" smtClean="0"/>
              <a:t>2011-04-13</a:t>
            </a:fld>
            <a:endParaRPr lang="ko-KR" altLang="en-US"/>
          </a:p>
        </p:txBody>
      </p:sp>
      <p:sp>
        <p:nvSpPr>
          <p:cNvPr id="6" name="Footer Placeholder 5"/>
          <p:cNvSpPr>
            <a:spLocks noGrp="1"/>
          </p:cNvSpPr>
          <p:nvPr>
            <p:ph type="ftr" sz="quarter" idx="11"/>
          </p:nvPr>
        </p:nvSpPr>
        <p:spPr/>
        <p:txBody>
          <a:bodyPr/>
          <a:lstStyle/>
          <a:p>
            <a:r>
              <a:rPr lang="en-US" altLang="ko-KR" smtClean="0"/>
              <a:t>©2011 gcb</a:t>
            </a:r>
            <a:endParaRPr lang="ko-KR" altLang="en-US"/>
          </a:p>
        </p:txBody>
      </p:sp>
      <p:sp>
        <p:nvSpPr>
          <p:cNvPr id="7" name="Slide Number Placeholder 6"/>
          <p:cNvSpPr>
            <a:spLocks noGrp="1"/>
          </p:cNvSpPr>
          <p:nvPr>
            <p:ph type="sldNum" sz="quarter" idx="12"/>
          </p:nvPr>
        </p:nvSpPr>
        <p:spPr/>
        <p:txBody>
          <a:bodyPr/>
          <a:lstStyle/>
          <a:p>
            <a:fld id="{3936DCD1-7863-416B-9896-ACEC95EF6D37}" type="slidenum">
              <a:rPr lang="ko-KR" altLang="en-US" smtClean="0"/>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ltLang="ko-KR"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ltLang="ko-KR" smtClean="0"/>
              <a:t>Click to edit Master text styles</a:t>
            </a:r>
          </a:p>
        </p:txBody>
      </p:sp>
      <p:sp>
        <p:nvSpPr>
          <p:cNvPr id="5" name="Date Placeholder 4"/>
          <p:cNvSpPr>
            <a:spLocks noGrp="1"/>
          </p:cNvSpPr>
          <p:nvPr>
            <p:ph type="dt" sz="half" idx="10"/>
          </p:nvPr>
        </p:nvSpPr>
        <p:spPr/>
        <p:txBody>
          <a:bodyPr/>
          <a:lstStyle/>
          <a:p>
            <a:fld id="{C4C9D173-8ACE-4090-9165-21C356B92B74}" type="datetime1">
              <a:rPr lang="ko-KR" altLang="en-US" smtClean="0"/>
              <a:t>2011-04-13</a:t>
            </a:fld>
            <a:endParaRPr lang="ko-KR" altLang="en-US"/>
          </a:p>
        </p:txBody>
      </p:sp>
      <p:sp>
        <p:nvSpPr>
          <p:cNvPr id="6" name="Footer Placeholder 5"/>
          <p:cNvSpPr>
            <a:spLocks noGrp="1"/>
          </p:cNvSpPr>
          <p:nvPr>
            <p:ph type="ftr" sz="quarter" idx="11"/>
          </p:nvPr>
        </p:nvSpPr>
        <p:spPr/>
        <p:txBody>
          <a:bodyPr/>
          <a:lstStyle/>
          <a:p>
            <a:r>
              <a:rPr lang="en-US" altLang="ko-KR" smtClean="0"/>
              <a:t>©2011 gcb</a:t>
            </a:r>
            <a:endParaRPr lang="ko-KR" altLang="en-US"/>
          </a:p>
        </p:txBody>
      </p:sp>
      <p:sp>
        <p:nvSpPr>
          <p:cNvPr id="7" name="Slide Number Placeholder 6"/>
          <p:cNvSpPr>
            <a:spLocks noGrp="1"/>
          </p:cNvSpPr>
          <p:nvPr>
            <p:ph type="sldNum" sz="quarter" idx="12"/>
          </p:nvPr>
        </p:nvSpPr>
        <p:spPr>
          <a:xfrm>
            <a:off x="8077200" y="6356350"/>
            <a:ext cx="609600" cy="365125"/>
          </a:xfrm>
        </p:spPr>
        <p:txBody>
          <a:bodyPr/>
          <a:lstStyle/>
          <a:p>
            <a:fld id="{3936DCD1-7863-416B-9896-ACEC95EF6D37}" type="slidenum">
              <a:rPr lang="ko-KR" altLang="en-US" smtClean="0"/>
              <a:t>‹#›</a:t>
            </a:fld>
            <a:endParaRPr lang="ko-KR"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ltLang="ko-KR"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ltLang="ko-KR"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ltLang="ko-KR" smtClean="0"/>
              <a:t>Click to edit Master text styles</a:t>
            </a:r>
          </a:p>
          <a:p>
            <a:pPr lvl="1" eaLnBrk="1" latinLnBrk="0" hangingPunct="1"/>
            <a:r>
              <a:rPr kumimoji="0" lang="en-US" altLang="ko-KR" smtClean="0"/>
              <a:t>Second level</a:t>
            </a:r>
          </a:p>
          <a:p>
            <a:pPr lvl="2" eaLnBrk="1" latinLnBrk="0" hangingPunct="1"/>
            <a:r>
              <a:rPr kumimoji="0" lang="en-US" altLang="ko-KR" smtClean="0"/>
              <a:t>Third level</a:t>
            </a:r>
          </a:p>
          <a:p>
            <a:pPr lvl="3" eaLnBrk="1" latinLnBrk="0" hangingPunct="1"/>
            <a:r>
              <a:rPr kumimoji="0" lang="en-US" altLang="ko-KR" smtClean="0"/>
              <a:t>Fourth level</a:t>
            </a:r>
          </a:p>
          <a:p>
            <a:pPr lvl="4" eaLnBrk="1" latinLnBrk="0" hangingPunct="1"/>
            <a:r>
              <a:rPr kumimoji="0" lang="en-US" altLang="ko-KR"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905545-813C-4D09-BEFC-38F06BC21EA7}" type="datetime1">
              <a:rPr lang="ko-KR" altLang="en-US" smtClean="0"/>
              <a:t>2011-04-13</a:t>
            </a:fld>
            <a:endParaRPr lang="ko-KR"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ltLang="ko-KR" smtClean="0"/>
              <a:t>©2011 gcb</a:t>
            </a:r>
            <a:endParaRPr lang="ko-KR"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36DCD1-7863-416B-9896-ACEC95EF6D37}" type="slidenum">
              <a:rPr lang="ko-KR" altLang="en-US" smtClean="0"/>
              <a:t>‹#›</a:t>
            </a:fld>
            <a:endParaRPr lang="ko-KR"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1"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1"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1"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1"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1"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1"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1"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1"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1"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1"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ko-KR" dirty="0" smtClean="0"/>
              <a:t>Liberal Vs. Conservative</a:t>
            </a:r>
            <a:endParaRPr lang="ko-KR" altLang="en-US" dirty="0"/>
          </a:p>
        </p:txBody>
      </p:sp>
      <p:sp>
        <p:nvSpPr>
          <p:cNvPr id="3" name="Subtitle 2"/>
          <p:cNvSpPr>
            <a:spLocks noGrp="1"/>
          </p:cNvSpPr>
          <p:nvPr>
            <p:ph type="subTitle" idx="1"/>
          </p:nvPr>
        </p:nvSpPr>
        <p:spPr/>
        <p:txBody>
          <a:bodyPr/>
          <a:lstStyle/>
          <a:p>
            <a:r>
              <a:rPr lang="en-US" altLang="ko-KR" dirty="0" smtClean="0">
                <a:solidFill>
                  <a:srgbClr val="FF0000"/>
                </a:solidFill>
              </a:rPr>
              <a:t>What are you?</a:t>
            </a:r>
            <a:endParaRPr lang="ko-KR" altLang="en-US" dirty="0">
              <a:solidFill>
                <a:srgbClr val="FF0000"/>
              </a:solidFill>
            </a:endParaRPr>
          </a:p>
        </p:txBody>
      </p:sp>
      <p:sp>
        <p:nvSpPr>
          <p:cNvPr id="4" name="Slide Number Placeholder 3"/>
          <p:cNvSpPr>
            <a:spLocks noGrp="1"/>
          </p:cNvSpPr>
          <p:nvPr>
            <p:ph type="sldNum" sz="quarter" idx="12"/>
          </p:nvPr>
        </p:nvSpPr>
        <p:spPr/>
        <p:txBody>
          <a:bodyPr/>
          <a:lstStyle/>
          <a:p>
            <a:fld id="{3936DCD1-7863-416B-9896-ACEC95EF6D37}" type="slidenum">
              <a:rPr lang="ko-KR" altLang="en-US" smtClean="0"/>
              <a:t>1</a:t>
            </a:fld>
            <a:endParaRPr lang="ko-KR" altLang="en-US"/>
          </a:p>
        </p:txBody>
      </p:sp>
      <p:sp>
        <p:nvSpPr>
          <p:cNvPr id="5" name="Footer Placeholder 4"/>
          <p:cNvSpPr>
            <a:spLocks noGrp="1"/>
          </p:cNvSpPr>
          <p:nvPr>
            <p:ph type="ftr" sz="quarter" idx="11"/>
          </p:nvPr>
        </p:nvSpPr>
        <p:spPr/>
        <p:txBody>
          <a:bodyPr/>
          <a:lstStyle/>
          <a:p>
            <a:r>
              <a:rPr lang="en-US" altLang="ko-KR" smtClean="0"/>
              <a:t>©2011 gcb</a:t>
            </a:r>
            <a:endParaRPr lang="ko-KR"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ko-KR" dirty="0" smtClean="0"/>
              <a:t>Additional question for teachers</a:t>
            </a:r>
            <a:endParaRPr lang="ko-KR" altLang="en-US" dirty="0"/>
          </a:p>
        </p:txBody>
      </p:sp>
      <p:sp>
        <p:nvSpPr>
          <p:cNvPr id="3" name="Content Placeholder 2"/>
          <p:cNvSpPr>
            <a:spLocks noGrp="1"/>
          </p:cNvSpPr>
          <p:nvPr>
            <p:ph idx="1"/>
          </p:nvPr>
        </p:nvSpPr>
        <p:spPr/>
        <p:txBody>
          <a:bodyPr/>
          <a:lstStyle/>
          <a:p>
            <a:r>
              <a:rPr lang="en-US" altLang="ko-KR" dirty="0" smtClean="0"/>
              <a:t>To make things more fun, you can ask some students what another student will say he or she is, before they answer the question on page 4. </a:t>
            </a:r>
          </a:p>
          <a:p>
            <a:r>
              <a:rPr lang="en-US" altLang="ko-KR" dirty="0" smtClean="0"/>
              <a:t>Everyone may be surprised at some of the answers!</a:t>
            </a:r>
            <a:endParaRPr lang="ko-KR" altLang="en-US" dirty="0"/>
          </a:p>
        </p:txBody>
      </p:sp>
      <p:sp>
        <p:nvSpPr>
          <p:cNvPr id="4" name="Slide Number Placeholder 3"/>
          <p:cNvSpPr>
            <a:spLocks noGrp="1"/>
          </p:cNvSpPr>
          <p:nvPr>
            <p:ph type="sldNum" sz="quarter" idx="12"/>
          </p:nvPr>
        </p:nvSpPr>
        <p:spPr/>
        <p:txBody>
          <a:bodyPr/>
          <a:lstStyle/>
          <a:p>
            <a:fld id="{3936DCD1-7863-416B-9896-ACEC95EF6D37}" type="slidenum">
              <a:rPr lang="ko-KR" altLang="en-US" smtClean="0"/>
              <a:t>10</a:t>
            </a:fld>
            <a:endParaRPr lang="ko-KR" altLang="en-US"/>
          </a:p>
        </p:txBody>
      </p:sp>
      <p:pic>
        <p:nvPicPr>
          <p:cNvPr id="5" name="Picture 4" descr="Party.jpg"/>
          <p:cNvPicPr>
            <a:picLocks noChangeAspect="1"/>
          </p:cNvPicPr>
          <p:nvPr/>
        </p:nvPicPr>
        <p:blipFill>
          <a:blip r:embed="rId2" cstate="print"/>
          <a:stretch>
            <a:fillRect/>
          </a:stretch>
        </p:blipFill>
        <p:spPr>
          <a:xfrm>
            <a:off x="4876800" y="3848541"/>
            <a:ext cx="3203935" cy="2399859"/>
          </a:xfrm>
          <a:prstGeom prst="rect">
            <a:avLst/>
          </a:prstGeom>
        </p:spPr>
      </p:pic>
      <p:pic>
        <p:nvPicPr>
          <p:cNvPr id="6" name="Picture 5" descr="monks-chanting_13135_990x742.jpg"/>
          <p:cNvPicPr>
            <a:picLocks noChangeAspect="1"/>
          </p:cNvPicPr>
          <p:nvPr/>
        </p:nvPicPr>
        <p:blipFill>
          <a:blip r:embed="rId3" cstate="print"/>
          <a:stretch>
            <a:fillRect/>
          </a:stretch>
        </p:blipFill>
        <p:spPr>
          <a:xfrm>
            <a:off x="533400" y="3810000"/>
            <a:ext cx="3275059" cy="2457122"/>
          </a:xfrm>
          <a:prstGeom prst="rect">
            <a:avLst/>
          </a:prstGeom>
        </p:spPr>
      </p:pic>
      <p:sp>
        <p:nvSpPr>
          <p:cNvPr id="7" name="Footer Placeholder 6"/>
          <p:cNvSpPr>
            <a:spLocks noGrp="1"/>
          </p:cNvSpPr>
          <p:nvPr>
            <p:ph type="ftr" sz="quarter" idx="11"/>
          </p:nvPr>
        </p:nvSpPr>
        <p:spPr/>
        <p:txBody>
          <a:bodyPr/>
          <a:lstStyle/>
          <a:p>
            <a:r>
              <a:rPr lang="en-US" altLang="ko-KR" smtClean="0"/>
              <a:t>©2011 gcb</a:t>
            </a:r>
            <a:endParaRPr lang="ko-K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Do you think you know…</a:t>
            </a:r>
            <a:endParaRPr lang="ko-KR" altLang="en-US" dirty="0"/>
          </a:p>
        </p:txBody>
      </p:sp>
      <p:sp>
        <p:nvSpPr>
          <p:cNvPr id="3" name="Content Placeholder 2"/>
          <p:cNvSpPr>
            <a:spLocks noGrp="1"/>
          </p:cNvSpPr>
          <p:nvPr>
            <p:ph idx="1"/>
          </p:nvPr>
        </p:nvSpPr>
        <p:spPr/>
        <p:txBody>
          <a:bodyPr/>
          <a:lstStyle/>
          <a:p>
            <a:r>
              <a:rPr lang="en-US" altLang="ko-KR" dirty="0" smtClean="0"/>
              <a:t>The person sitting next to you?</a:t>
            </a:r>
          </a:p>
          <a:p>
            <a:endParaRPr lang="en-US" altLang="ko-KR" dirty="0" smtClean="0"/>
          </a:p>
          <a:p>
            <a:r>
              <a:rPr lang="en-US" altLang="ko-KR" dirty="0" smtClean="0"/>
              <a:t>Let’s find out!</a:t>
            </a:r>
          </a:p>
          <a:p>
            <a:endParaRPr lang="en-US" altLang="ko-KR" dirty="0" smtClean="0"/>
          </a:p>
          <a:p>
            <a:endParaRPr lang="ko-KR" altLang="en-US" dirty="0"/>
          </a:p>
        </p:txBody>
      </p:sp>
      <p:pic>
        <p:nvPicPr>
          <p:cNvPr id="4" name="Picture 3" descr="LIBERAL vs CONSERVATIVE.jpg"/>
          <p:cNvPicPr>
            <a:picLocks noChangeAspect="1"/>
          </p:cNvPicPr>
          <p:nvPr/>
        </p:nvPicPr>
        <p:blipFill>
          <a:blip r:embed="rId2" cstate="print"/>
          <a:stretch>
            <a:fillRect/>
          </a:stretch>
        </p:blipFill>
        <p:spPr>
          <a:xfrm>
            <a:off x="4029456" y="2743200"/>
            <a:ext cx="2523744" cy="3190126"/>
          </a:xfrm>
          <a:prstGeom prst="rect">
            <a:avLst/>
          </a:prstGeom>
        </p:spPr>
      </p:pic>
      <p:sp>
        <p:nvSpPr>
          <p:cNvPr id="5" name="Slide Number Placeholder 4"/>
          <p:cNvSpPr>
            <a:spLocks noGrp="1"/>
          </p:cNvSpPr>
          <p:nvPr>
            <p:ph type="sldNum" sz="quarter" idx="12"/>
          </p:nvPr>
        </p:nvSpPr>
        <p:spPr/>
        <p:txBody>
          <a:bodyPr/>
          <a:lstStyle/>
          <a:p>
            <a:fld id="{3936DCD1-7863-416B-9896-ACEC95EF6D37}" type="slidenum">
              <a:rPr lang="ko-KR" altLang="en-US" smtClean="0"/>
              <a:t>2</a:t>
            </a:fld>
            <a:endParaRPr lang="ko-KR" altLang="en-US"/>
          </a:p>
        </p:txBody>
      </p:sp>
      <p:sp>
        <p:nvSpPr>
          <p:cNvPr id="6" name="Footer Placeholder 5"/>
          <p:cNvSpPr>
            <a:spLocks noGrp="1"/>
          </p:cNvSpPr>
          <p:nvPr>
            <p:ph type="ftr" sz="quarter" idx="11"/>
          </p:nvPr>
        </p:nvSpPr>
        <p:spPr/>
        <p:txBody>
          <a:bodyPr/>
          <a:lstStyle/>
          <a:p>
            <a:r>
              <a:rPr lang="en-US" altLang="ko-KR" smtClean="0"/>
              <a:t>©2011 gcb</a:t>
            </a:r>
            <a:endParaRPr lang="ko-KR"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normAutofit fontScale="90000"/>
          </a:bodyPr>
          <a:lstStyle/>
          <a:p>
            <a:r>
              <a:rPr lang="en-US" altLang="ko-KR" dirty="0" smtClean="0">
                <a:solidFill>
                  <a:srgbClr val="FF0000"/>
                </a:solidFill>
              </a:rPr>
              <a:t>Every country, culture and family has them!</a:t>
            </a:r>
            <a:endParaRPr lang="ko-KR" altLang="en-US" dirty="0">
              <a:solidFill>
                <a:srgbClr val="FF0000"/>
              </a:solidFill>
            </a:endParaRPr>
          </a:p>
        </p:txBody>
      </p:sp>
      <p:pic>
        <p:nvPicPr>
          <p:cNvPr id="6" name="Content Placeholder 5" descr="norma2.gif"/>
          <p:cNvPicPr>
            <a:picLocks noGrp="1" noChangeAspect="1"/>
          </p:cNvPicPr>
          <p:nvPr>
            <p:ph idx="1"/>
          </p:nvPr>
        </p:nvPicPr>
        <p:blipFill>
          <a:blip r:embed="rId2" cstate="print"/>
          <a:stretch>
            <a:fillRect/>
          </a:stretch>
        </p:blipFill>
        <p:spPr>
          <a:xfrm>
            <a:off x="1066800" y="2667000"/>
            <a:ext cx="6705600" cy="2381368"/>
          </a:xfrm>
        </p:spPr>
      </p:pic>
      <p:sp>
        <p:nvSpPr>
          <p:cNvPr id="8" name="TextBox 7"/>
          <p:cNvSpPr txBox="1"/>
          <p:nvPr/>
        </p:nvSpPr>
        <p:spPr>
          <a:xfrm>
            <a:off x="1295400" y="3581400"/>
            <a:ext cx="1600200" cy="477054"/>
          </a:xfrm>
          <a:prstGeom prst="rect">
            <a:avLst/>
          </a:prstGeom>
          <a:noFill/>
        </p:spPr>
        <p:txBody>
          <a:bodyPr wrap="square" rtlCol="0">
            <a:spAutoFit/>
          </a:bodyPr>
          <a:lstStyle/>
          <a:p>
            <a:r>
              <a:rPr lang="en-US" altLang="ko-KR" sz="2500" dirty="0" smtClean="0"/>
              <a:t>LIBERAL</a:t>
            </a:r>
            <a:endParaRPr lang="ko-KR" altLang="en-US" sz="2500" dirty="0"/>
          </a:p>
        </p:txBody>
      </p:sp>
      <p:sp>
        <p:nvSpPr>
          <p:cNvPr id="9" name="TextBox 8"/>
          <p:cNvSpPr txBox="1"/>
          <p:nvPr/>
        </p:nvSpPr>
        <p:spPr>
          <a:xfrm>
            <a:off x="3048000" y="2438400"/>
            <a:ext cx="2133600" cy="477054"/>
          </a:xfrm>
          <a:prstGeom prst="rect">
            <a:avLst/>
          </a:prstGeom>
          <a:noFill/>
        </p:spPr>
        <p:txBody>
          <a:bodyPr wrap="square" rtlCol="0">
            <a:spAutoFit/>
          </a:bodyPr>
          <a:lstStyle/>
          <a:p>
            <a:r>
              <a:rPr lang="en-US" altLang="ko-KR" sz="2500" dirty="0" smtClean="0"/>
              <a:t>MODERATE</a:t>
            </a:r>
            <a:endParaRPr lang="ko-KR" altLang="en-US" sz="2500" dirty="0"/>
          </a:p>
        </p:txBody>
      </p:sp>
      <p:sp>
        <p:nvSpPr>
          <p:cNvPr id="10" name="TextBox 9"/>
          <p:cNvSpPr txBox="1"/>
          <p:nvPr/>
        </p:nvSpPr>
        <p:spPr>
          <a:xfrm>
            <a:off x="5638800" y="3657600"/>
            <a:ext cx="2514600" cy="477054"/>
          </a:xfrm>
          <a:prstGeom prst="rect">
            <a:avLst/>
          </a:prstGeom>
          <a:noFill/>
        </p:spPr>
        <p:txBody>
          <a:bodyPr wrap="square" rtlCol="0">
            <a:spAutoFit/>
          </a:bodyPr>
          <a:lstStyle/>
          <a:p>
            <a:r>
              <a:rPr lang="en-US" altLang="ko-KR" sz="2500" dirty="0" smtClean="0"/>
              <a:t>CONSERVATIVE</a:t>
            </a:r>
            <a:endParaRPr lang="ko-KR" altLang="en-US" sz="2500" dirty="0"/>
          </a:p>
        </p:txBody>
      </p:sp>
      <p:sp>
        <p:nvSpPr>
          <p:cNvPr id="11" name="Slide Number Placeholder 10"/>
          <p:cNvSpPr>
            <a:spLocks noGrp="1"/>
          </p:cNvSpPr>
          <p:nvPr>
            <p:ph type="sldNum" sz="quarter" idx="12"/>
          </p:nvPr>
        </p:nvSpPr>
        <p:spPr/>
        <p:txBody>
          <a:bodyPr/>
          <a:lstStyle/>
          <a:p>
            <a:fld id="{3936DCD1-7863-416B-9896-ACEC95EF6D37}" type="slidenum">
              <a:rPr lang="ko-KR" altLang="en-US" smtClean="0"/>
              <a:t>3</a:t>
            </a:fld>
            <a:endParaRPr lang="ko-KR" altLang="en-US"/>
          </a:p>
        </p:txBody>
      </p:sp>
      <p:sp>
        <p:nvSpPr>
          <p:cNvPr id="12" name="Footer Placeholder 11"/>
          <p:cNvSpPr>
            <a:spLocks noGrp="1"/>
          </p:cNvSpPr>
          <p:nvPr>
            <p:ph type="ftr" sz="quarter" idx="11"/>
          </p:nvPr>
        </p:nvSpPr>
        <p:spPr/>
        <p:txBody>
          <a:bodyPr/>
          <a:lstStyle/>
          <a:p>
            <a:r>
              <a:rPr lang="en-US" altLang="ko-KR" smtClean="0"/>
              <a:t>©2011 gcb</a:t>
            </a:r>
            <a:endParaRPr lang="ko-KR"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381000"/>
            <a:ext cx="3505200" cy="6478697"/>
          </a:xfrm>
          <a:prstGeom prst="rect">
            <a:avLst/>
          </a:prstGeom>
          <a:noFill/>
        </p:spPr>
        <p:txBody>
          <a:bodyPr wrap="square" rtlCol="0">
            <a:spAutoFit/>
          </a:bodyPr>
          <a:lstStyle/>
          <a:p>
            <a:pPr algn="ctr"/>
            <a:r>
              <a:rPr lang="en-US" altLang="ko-KR" sz="2500" b="1" dirty="0">
                <a:solidFill>
                  <a:srgbClr val="FF0000"/>
                </a:solidFill>
              </a:rPr>
              <a:t>LIBERALS</a:t>
            </a:r>
          </a:p>
          <a:p>
            <a:pPr marL="342900" indent="-342900">
              <a:buAutoNum type="arabicPeriod"/>
            </a:pPr>
            <a:r>
              <a:rPr lang="en-US" altLang="ko-KR" sz="3000" dirty="0" smtClean="0"/>
              <a:t>Freedom is the most important thing.</a:t>
            </a:r>
          </a:p>
          <a:p>
            <a:pPr marL="342900" indent="-342900">
              <a:buAutoNum type="arabicPeriod"/>
            </a:pPr>
            <a:r>
              <a:rPr lang="en-US" altLang="ko-KR" sz="3000" dirty="0" smtClean="0"/>
              <a:t>Sex before marriage is OK.</a:t>
            </a:r>
          </a:p>
          <a:p>
            <a:pPr marL="342900" indent="-342900">
              <a:buAutoNum type="arabicPeriod"/>
            </a:pPr>
            <a:r>
              <a:rPr lang="en-US" altLang="ko-KR" sz="3000" dirty="0" smtClean="0"/>
              <a:t>Gay is OK</a:t>
            </a:r>
          </a:p>
          <a:p>
            <a:pPr marL="342900" indent="-342900">
              <a:buAutoNum type="arabicPeriod"/>
            </a:pPr>
            <a:r>
              <a:rPr lang="en-US" altLang="ko-KR" sz="3000" dirty="0" smtClean="0"/>
              <a:t>High taxes to help poor people are OK.</a:t>
            </a:r>
          </a:p>
          <a:p>
            <a:pPr marL="342900" indent="-342900">
              <a:buAutoNum type="arabicPeriod"/>
            </a:pPr>
            <a:r>
              <a:rPr lang="en-US" altLang="ko-KR" sz="3000" dirty="0" smtClean="0"/>
              <a:t>Bright colors are best.</a:t>
            </a:r>
          </a:p>
          <a:p>
            <a:pPr marL="342900" indent="-342900">
              <a:buAutoNum type="arabicPeriod"/>
            </a:pPr>
            <a:r>
              <a:rPr lang="en-US" altLang="ko-KR" sz="3000" dirty="0" smtClean="0"/>
              <a:t>Art is more fun than science.</a:t>
            </a:r>
          </a:p>
        </p:txBody>
      </p:sp>
      <p:sp>
        <p:nvSpPr>
          <p:cNvPr id="5" name="TextBox 4"/>
          <p:cNvSpPr txBox="1"/>
          <p:nvPr/>
        </p:nvSpPr>
        <p:spPr>
          <a:xfrm>
            <a:off x="5029200" y="381000"/>
            <a:ext cx="3505200" cy="6509474"/>
          </a:xfrm>
          <a:prstGeom prst="rect">
            <a:avLst/>
          </a:prstGeom>
          <a:noFill/>
        </p:spPr>
        <p:txBody>
          <a:bodyPr wrap="square" rtlCol="0">
            <a:spAutoFit/>
          </a:bodyPr>
          <a:lstStyle/>
          <a:p>
            <a:pPr algn="ctr"/>
            <a:r>
              <a:rPr lang="en-US" altLang="ko-KR" sz="2500" b="1" dirty="0" smtClean="0">
                <a:solidFill>
                  <a:srgbClr val="FF0000"/>
                </a:solidFill>
              </a:rPr>
              <a:t>CONSERVATIVES</a:t>
            </a:r>
          </a:p>
          <a:p>
            <a:pPr marL="342900" indent="-342900">
              <a:buAutoNum type="arabicPeriod"/>
            </a:pPr>
            <a:r>
              <a:rPr lang="en-US" altLang="ko-KR" sz="2800" dirty="0" smtClean="0"/>
              <a:t>Being careful is the most important thing.</a:t>
            </a:r>
          </a:p>
          <a:p>
            <a:pPr marL="342900" indent="-342900">
              <a:buAutoNum type="arabicPeriod"/>
            </a:pPr>
            <a:r>
              <a:rPr lang="en-US" altLang="ko-KR" sz="2800" dirty="0" smtClean="0"/>
              <a:t>Sex before marriage is NOT OK.</a:t>
            </a:r>
          </a:p>
          <a:p>
            <a:pPr marL="342900" indent="-342900">
              <a:buAutoNum type="arabicPeriod"/>
            </a:pPr>
            <a:r>
              <a:rPr lang="en-US" altLang="ko-KR" sz="2800" dirty="0" smtClean="0"/>
              <a:t>Gay is NOT OK.</a:t>
            </a:r>
          </a:p>
          <a:p>
            <a:pPr marL="342900" indent="-342900">
              <a:buAutoNum type="arabicPeriod"/>
            </a:pPr>
            <a:r>
              <a:rPr lang="en-US" altLang="ko-KR" sz="2800" dirty="0" smtClean="0"/>
              <a:t>Taxes should be kept low to help business!</a:t>
            </a:r>
          </a:p>
          <a:p>
            <a:pPr marL="342900" indent="-342900">
              <a:buAutoNum type="arabicPeriod"/>
            </a:pPr>
            <a:r>
              <a:rPr lang="en-US" altLang="ko-KR" sz="2800" dirty="0" smtClean="0"/>
              <a:t>Black, white and gray are best.</a:t>
            </a:r>
          </a:p>
          <a:p>
            <a:pPr marL="342900" indent="-342900">
              <a:buAutoNum type="arabicPeriod"/>
            </a:pPr>
            <a:r>
              <a:rPr lang="en-US" altLang="ko-KR" sz="2800" dirty="0" smtClean="0"/>
              <a:t>Science is more valuable than art.</a:t>
            </a:r>
            <a:endParaRPr lang="ko-KR" altLang="en-US" sz="2800" dirty="0"/>
          </a:p>
        </p:txBody>
      </p:sp>
      <p:sp>
        <p:nvSpPr>
          <p:cNvPr id="6" name="Slide Number Placeholder 5"/>
          <p:cNvSpPr>
            <a:spLocks noGrp="1"/>
          </p:cNvSpPr>
          <p:nvPr>
            <p:ph type="sldNum" sz="quarter" idx="12"/>
          </p:nvPr>
        </p:nvSpPr>
        <p:spPr/>
        <p:txBody>
          <a:bodyPr/>
          <a:lstStyle/>
          <a:p>
            <a:fld id="{3936DCD1-7863-416B-9896-ACEC95EF6D37}" type="slidenum">
              <a:rPr lang="ko-KR" altLang="en-US" smtClean="0"/>
              <a:t>4</a:t>
            </a:fld>
            <a:endParaRPr lang="ko-KR" altLang="en-US"/>
          </a:p>
        </p:txBody>
      </p:sp>
      <p:sp>
        <p:nvSpPr>
          <p:cNvPr id="7" name="Footer Placeholder 6"/>
          <p:cNvSpPr>
            <a:spLocks noGrp="1"/>
          </p:cNvSpPr>
          <p:nvPr>
            <p:ph type="ftr" sz="quarter" idx="11"/>
          </p:nvPr>
        </p:nvSpPr>
        <p:spPr/>
        <p:txBody>
          <a:bodyPr/>
          <a:lstStyle/>
          <a:p>
            <a:r>
              <a:rPr lang="en-US" altLang="ko-KR" smtClean="0"/>
              <a:t>©2011 gcb</a:t>
            </a:r>
            <a:endParaRPr lang="ko-KR"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MODERATES are…</a:t>
            </a:r>
            <a:endParaRPr lang="ko-KR" altLang="en-US" dirty="0"/>
          </a:p>
        </p:txBody>
      </p:sp>
      <p:sp>
        <p:nvSpPr>
          <p:cNvPr id="3" name="Content Placeholder 2"/>
          <p:cNvSpPr>
            <a:spLocks noGrp="1"/>
          </p:cNvSpPr>
          <p:nvPr>
            <p:ph idx="1"/>
          </p:nvPr>
        </p:nvSpPr>
        <p:spPr/>
        <p:txBody>
          <a:bodyPr/>
          <a:lstStyle/>
          <a:p>
            <a:r>
              <a:rPr lang="en-US" altLang="ko-KR" dirty="0" smtClean="0"/>
              <a:t>A mixture of liberal and conservative believes.</a:t>
            </a:r>
            <a:endParaRPr lang="en-US" altLang="ko-KR" dirty="0" smtClean="0"/>
          </a:p>
          <a:p>
            <a:r>
              <a:rPr lang="en-US" altLang="ko-KR" dirty="0" smtClean="0"/>
              <a:t>If you believe mostly liberal things, you’re probably liberal.</a:t>
            </a:r>
          </a:p>
          <a:p>
            <a:r>
              <a:rPr lang="en-US" altLang="ko-KR" dirty="0" smtClean="0"/>
              <a:t>If you believe mostly conservative things, you’re probably conservative.</a:t>
            </a:r>
            <a:endParaRPr lang="en-US" altLang="ko-KR" dirty="0" smtClean="0"/>
          </a:p>
          <a:p>
            <a:r>
              <a:rPr lang="en-US" altLang="ko-KR" dirty="0" smtClean="0"/>
              <a:t>BUT… if you are split about 50/50 between liberal and conservative believe, you’re a MODERATE!</a:t>
            </a:r>
          </a:p>
          <a:p>
            <a:r>
              <a:rPr lang="en-US" altLang="ko-KR" i="1" dirty="0" smtClean="0"/>
              <a:t>PLEASE… BE HONEST! If everyone says they’re moderate, that’s very boring!!!</a:t>
            </a:r>
            <a:r>
              <a:rPr lang="en-US" altLang="ko-KR" sz="1000" i="1" dirty="0" smtClean="0">
                <a:latin typeface="Georgia"/>
              </a:rPr>
              <a:t>©</a:t>
            </a:r>
            <a:endParaRPr lang="ko-KR" altLang="en-US" sz="1000" i="1" dirty="0"/>
          </a:p>
        </p:txBody>
      </p:sp>
      <p:sp>
        <p:nvSpPr>
          <p:cNvPr id="4" name="Slide Number Placeholder 3"/>
          <p:cNvSpPr>
            <a:spLocks noGrp="1"/>
          </p:cNvSpPr>
          <p:nvPr>
            <p:ph type="sldNum" sz="quarter" idx="12"/>
          </p:nvPr>
        </p:nvSpPr>
        <p:spPr/>
        <p:txBody>
          <a:bodyPr/>
          <a:lstStyle/>
          <a:p>
            <a:fld id="{3936DCD1-7863-416B-9896-ACEC95EF6D37}" type="slidenum">
              <a:rPr lang="ko-KR" altLang="en-US" smtClean="0"/>
              <a:t>5</a:t>
            </a:fld>
            <a:endParaRPr lang="ko-KR" altLang="en-US"/>
          </a:p>
        </p:txBody>
      </p:sp>
      <p:pic>
        <p:nvPicPr>
          <p:cNvPr id="5" name="Picture 4" descr="indecisive.gif"/>
          <p:cNvPicPr>
            <a:picLocks noChangeAspect="1"/>
          </p:cNvPicPr>
          <p:nvPr/>
        </p:nvPicPr>
        <p:blipFill>
          <a:blip r:embed="rId2" cstate="print"/>
          <a:stretch>
            <a:fillRect/>
          </a:stretch>
        </p:blipFill>
        <p:spPr>
          <a:xfrm>
            <a:off x="6201141" y="0"/>
            <a:ext cx="2942859" cy="1828800"/>
          </a:xfrm>
          <a:prstGeom prst="rect">
            <a:avLst/>
          </a:prstGeom>
        </p:spPr>
      </p:pic>
      <p:sp>
        <p:nvSpPr>
          <p:cNvPr id="6" name="Footer Placeholder 5"/>
          <p:cNvSpPr>
            <a:spLocks noGrp="1"/>
          </p:cNvSpPr>
          <p:nvPr>
            <p:ph type="ftr" sz="quarter" idx="11"/>
          </p:nvPr>
        </p:nvSpPr>
        <p:spPr/>
        <p:txBody>
          <a:bodyPr/>
          <a:lstStyle/>
          <a:p>
            <a:r>
              <a:rPr lang="en-US" altLang="ko-KR" dirty="0" smtClean="0"/>
              <a:t>©2011 </a:t>
            </a:r>
            <a:r>
              <a:rPr lang="en-US" altLang="ko-KR" dirty="0" err="1" smtClean="0"/>
              <a:t>gcb</a:t>
            </a:r>
            <a:endParaRPr lang="ko-KR"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Now… What are </a:t>
            </a:r>
            <a:r>
              <a:rPr lang="en-US" altLang="ko-KR" b="1" dirty="0" smtClean="0">
                <a:solidFill>
                  <a:srgbClr val="FF0000"/>
                </a:solidFill>
              </a:rPr>
              <a:t>you</a:t>
            </a:r>
            <a:r>
              <a:rPr lang="en-US" altLang="ko-KR" dirty="0" smtClean="0"/>
              <a:t>?</a:t>
            </a:r>
            <a:endParaRPr lang="ko-KR" altLang="en-US" dirty="0"/>
          </a:p>
        </p:txBody>
      </p:sp>
      <p:sp>
        <p:nvSpPr>
          <p:cNvPr id="3" name="Content Placeholder 2"/>
          <p:cNvSpPr>
            <a:spLocks noGrp="1"/>
          </p:cNvSpPr>
          <p:nvPr>
            <p:ph idx="1"/>
          </p:nvPr>
        </p:nvSpPr>
        <p:spPr/>
        <p:txBody>
          <a:bodyPr/>
          <a:lstStyle/>
          <a:p>
            <a:r>
              <a:rPr lang="en-US" altLang="ko-KR" dirty="0" smtClean="0"/>
              <a:t>I am a _____________________ because I believe</a:t>
            </a:r>
          </a:p>
          <a:p>
            <a:pPr>
              <a:buNone/>
            </a:pPr>
            <a:r>
              <a:rPr lang="en-US" altLang="ko-KR" sz="1800" dirty="0" smtClean="0"/>
              <a:t> </a:t>
            </a:r>
            <a:r>
              <a:rPr lang="en-US" altLang="ko-KR" sz="1800" dirty="0" smtClean="0"/>
              <a:t>                    (liberal, moderate or conservative)</a:t>
            </a:r>
            <a:endParaRPr lang="en-US" altLang="ko-KR" sz="1800" dirty="0" smtClean="0"/>
          </a:p>
          <a:p>
            <a:pPr>
              <a:buNone/>
            </a:pPr>
            <a:r>
              <a:rPr lang="en-US" altLang="ko-KR" dirty="0" smtClean="0"/>
              <a:t>    ________________ and __________________.</a:t>
            </a:r>
          </a:p>
          <a:p>
            <a:endParaRPr lang="en-US" altLang="ko-KR" dirty="0" smtClean="0"/>
          </a:p>
          <a:p>
            <a:r>
              <a:rPr lang="en-US" altLang="ko-KR" dirty="0" smtClean="0"/>
              <a:t>Choose either two liberal things, two conservative things, or one from each side if you’re a moderate.</a:t>
            </a:r>
            <a:endParaRPr lang="en-US" altLang="ko-KR" dirty="0" smtClean="0"/>
          </a:p>
          <a:p>
            <a:r>
              <a:rPr lang="en-US" altLang="ko-KR" dirty="0" smtClean="0"/>
              <a:t>Be prepared to answer the teacher’s questions. Each issue has pros and cons!</a:t>
            </a:r>
          </a:p>
          <a:p>
            <a:endParaRPr lang="en-US" altLang="ko-KR" dirty="0" smtClean="0"/>
          </a:p>
          <a:p>
            <a:endParaRPr lang="en-US" altLang="ko-KR" dirty="0" smtClean="0"/>
          </a:p>
          <a:p>
            <a:endParaRPr lang="ko-KR" altLang="en-US" dirty="0"/>
          </a:p>
        </p:txBody>
      </p:sp>
      <p:sp>
        <p:nvSpPr>
          <p:cNvPr id="4" name="Slide Number Placeholder 3"/>
          <p:cNvSpPr>
            <a:spLocks noGrp="1"/>
          </p:cNvSpPr>
          <p:nvPr>
            <p:ph type="sldNum" sz="quarter" idx="12"/>
          </p:nvPr>
        </p:nvSpPr>
        <p:spPr/>
        <p:txBody>
          <a:bodyPr/>
          <a:lstStyle/>
          <a:p>
            <a:fld id="{3936DCD1-7863-416B-9896-ACEC95EF6D37}" type="slidenum">
              <a:rPr lang="ko-KR" altLang="en-US" smtClean="0"/>
              <a:t>6</a:t>
            </a:fld>
            <a:endParaRPr lang="ko-KR" altLang="en-US"/>
          </a:p>
        </p:txBody>
      </p:sp>
      <p:sp>
        <p:nvSpPr>
          <p:cNvPr id="5" name="TextBox 4"/>
          <p:cNvSpPr txBox="1"/>
          <p:nvPr/>
        </p:nvSpPr>
        <p:spPr>
          <a:xfrm>
            <a:off x="609600" y="6096000"/>
            <a:ext cx="7620000" cy="400110"/>
          </a:xfrm>
          <a:prstGeom prst="rect">
            <a:avLst/>
          </a:prstGeom>
          <a:noFill/>
        </p:spPr>
        <p:txBody>
          <a:bodyPr wrap="square" rtlCol="0">
            <a:spAutoFit/>
          </a:bodyPr>
          <a:lstStyle/>
          <a:p>
            <a:r>
              <a:rPr lang="en-US" altLang="ko-KR" sz="1000" dirty="0" smtClean="0"/>
              <a:t>Teacher: Read slides 8 and 9 so you can question the students about their beliefs. Leave page 4 on the overhead projector for the above question so students can answer this question easily.</a:t>
            </a:r>
            <a:endParaRPr lang="ko-KR" altLang="en-US" sz="1000" dirty="0"/>
          </a:p>
        </p:txBody>
      </p:sp>
      <p:sp>
        <p:nvSpPr>
          <p:cNvPr id="6" name="Footer Placeholder 5"/>
          <p:cNvSpPr>
            <a:spLocks noGrp="1"/>
          </p:cNvSpPr>
          <p:nvPr>
            <p:ph type="ftr" sz="quarter" idx="11"/>
          </p:nvPr>
        </p:nvSpPr>
        <p:spPr/>
        <p:txBody>
          <a:bodyPr/>
          <a:lstStyle/>
          <a:p>
            <a:r>
              <a:rPr lang="en-US" altLang="ko-KR" smtClean="0"/>
              <a:t>©2011 gcb</a:t>
            </a:r>
            <a:endParaRPr lang="ko-KR"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Questions for you…</a:t>
            </a:r>
            <a:endParaRPr lang="ko-KR" altLang="en-US" dirty="0"/>
          </a:p>
        </p:txBody>
      </p:sp>
      <p:sp>
        <p:nvSpPr>
          <p:cNvPr id="3" name="Content Placeholder 2"/>
          <p:cNvSpPr>
            <a:spLocks noGrp="1"/>
          </p:cNvSpPr>
          <p:nvPr>
            <p:ph idx="1"/>
          </p:nvPr>
        </p:nvSpPr>
        <p:spPr/>
        <p:txBody>
          <a:bodyPr>
            <a:normAutofit/>
          </a:bodyPr>
          <a:lstStyle/>
          <a:p>
            <a:r>
              <a:rPr lang="en-US" altLang="ko-KR" dirty="0" smtClean="0"/>
              <a:t>Who is more liberal, young people or older?</a:t>
            </a:r>
          </a:p>
          <a:p>
            <a:pPr>
              <a:buNone/>
            </a:pPr>
            <a:r>
              <a:rPr lang="en-US" altLang="ko-KR" sz="1000" dirty="0" smtClean="0"/>
              <a:t>	</a:t>
            </a:r>
            <a:r>
              <a:rPr lang="en-US" altLang="ko-KR" sz="1000" dirty="0" smtClean="0"/>
              <a:t>(Usually younger people, but not always!)</a:t>
            </a:r>
          </a:p>
          <a:p>
            <a:r>
              <a:rPr lang="en-US" altLang="ko-KR" dirty="0" smtClean="0"/>
              <a:t>Do you think the U.S. is liberal or conservative?</a:t>
            </a:r>
          </a:p>
          <a:p>
            <a:r>
              <a:rPr lang="en-US" altLang="ko-KR" sz="1000" dirty="0" smtClean="0"/>
              <a:t> </a:t>
            </a:r>
            <a:r>
              <a:rPr lang="en-US" altLang="ko-KR" sz="1000" dirty="0" smtClean="0"/>
              <a:t>(Actually the U.S. is split 50/50 between the two. Only Hollywood makes it look like almost everyone is liberal.)</a:t>
            </a:r>
          </a:p>
          <a:p>
            <a:r>
              <a:rPr lang="en-US" altLang="ko-KR" dirty="0" smtClean="0"/>
              <a:t>What about France?</a:t>
            </a:r>
          </a:p>
          <a:p>
            <a:pPr>
              <a:buNone/>
            </a:pPr>
            <a:r>
              <a:rPr lang="en-US" altLang="ko-KR" sz="1000" dirty="0" smtClean="0"/>
              <a:t>	(France is extremely liberal! That’s why they pay 50% of their income in taxes.)</a:t>
            </a:r>
          </a:p>
          <a:p>
            <a:r>
              <a:rPr lang="en-US" altLang="ko-KR" dirty="0" smtClean="0"/>
              <a:t>Do you think China is liberal or conservative?</a:t>
            </a:r>
          </a:p>
          <a:p>
            <a:pPr>
              <a:buNone/>
            </a:pPr>
            <a:r>
              <a:rPr lang="en-US" altLang="ko-KR" dirty="0" smtClean="0"/>
              <a:t> 	</a:t>
            </a:r>
            <a:r>
              <a:rPr lang="en-US" altLang="ko-KR" sz="1000" dirty="0" smtClean="0"/>
              <a:t>(It’s fairly conservative now, but the younger generation may be a lot different from their parents!)</a:t>
            </a:r>
          </a:p>
          <a:p>
            <a:r>
              <a:rPr lang="en-US" altLang="ko-KR" dirty="0" smtClean="0"/>
              <a:t>Do you think that President Clinton was liberal or conservative?</a:t>
            </a:r>
          </a:p>
          <a:p>
            <a:pPr>
              <a:buNone/>
            </a:pPr>
            <a:r>
              <a:rPr lang="en-US" altLang="ko-KR" dirty="0" smtClean="0"/>
              <a:t>	</a:t>
            </a:r>
            <a:r>
              <a:rPr lang="en-US" altLang="ko-KR" sz="1000" dirty="0" smtClean="0"/>
              <a:t>(He was extremely liberal.)</a:t>
            </a:r>
          </a:p>
          <a:p>
            <a:pPr>
              <a:buNone/>
            </a:pPr>
            <a:endParaRPr lang="en-US" altLang="ko-KR" dirty="0" smtClean="0"/>
          </a:p>
          <a:p>
            <a:endParaRPr lang="en-US" altLang="ko-KR" dirty="0" smtClean="0"/>
          </a:p>
          <a:p>
            <a:endParaRPr lang="ko-KR" altLang="en-US" dirty="0"/>
          </a:p>
        </p:txBody>
      </p:sp>
      <p:sp>
        <p:nvSpPr>
          <p:cNvPr id="4" name="Slide Number Placeholder 3"/>
          <p:cNvSpPr>
            <a:spLocks noGrp="1"/>
          </p:cNvSpPr>
          <p:nvPr>
            <p:ph type="sldNum" sz="quarter" idx="12"/>
          </p:nvPr>
        </p:nvSpPr>
        <p:spPr/>
        <p:txBody>
          <a:bodyPr/>
          <a:lstStyle/>
          <a:p>
            <a:fld id="{3936DCD1-7863-416B-9896-ACEC95EF6D37}" type="slidenum">
              <a:rPr lang="ko-KR" altLang="en-US" smtClean="0"/>
              <a:t>7</a:t>
            </a:fld>
            <a:endParaRPr lang="ko-KR" altLang="en-US"/>
          </a:p>
        </p:txBody>
      </p:sp>
      <p:sp>
        <p:nvSpPr>
          <p:cNvPr id="5" name="Footer Placeholder 4"/>
          <p:cNvSpPr>
            <a:spLocks noGrp="1"/>
          </p:cNvSpPr>
          <p:nvPr>
            <p:ph type="ftr" sz="quarter" idx="11"/>
          </p:nvPr>
        </p:nvSpPr>
        <p:spPr/>
        <p:txBody>
          <a:bodyPr/>
          <a:lstStyle/>
          <a:p>
            <a:r>
              <a:rPr lang="en-US" altLang="ko-KR" smtClean="0"/>
              <a:t>©2011 gcb</a:t>
            </a:r>
            <a:endParaRPr lang="ko-KR"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altLang="ko-KR" dirty="0" smtClean="0">
                <a:solidFill>
                  <a:srgbClr val="FF0000"/>
                </a:solidFill>
              </a:rPr>
              <a:t>Problems with liberalism</a:t>
            </a:r>
            <a:endParaRPr lang="ko-KR" altLang="en-US" dirty="0">
              <a:solidFill>
                <a:srgbClr val="FF0000"/>
              </a:solidFill>
            </a:endParaRPr>
          </a:p>
        </p:txBody>
      </p:sp>
      <p:sp>
        <p:nvSpPr>
          <p:cNvPr id="3" name="Content Placeholder 2"/>
          <p:cNvSpPr>
            <a:spLocks noGrp="1"/>
          </p:cNvSpPr>
          <p:nvPr>
            <p:ph idx="1"/>
          </p:nvPr>
        </p:nvSpPr>
        <p:spPr>
          <a:xfrm>
            <a:off x="457200" y="1219200"/>
            <a:ext cx="8229600" cy="5105400"/>
          </a:xfrm>
        </p:spPr>
        <p:txBody>
          <a:bodyPr>
            <a:normAutofit/>
          </a:bodyPr>
          <a:lstStyle/>
          <a:p>
            <a:pPr marL="342900" indent="-342900">
              <a:buNone/>
            </a:pPr>
            <a:r>
              <a:rPr lang="en-US" altLang="ko-KR" sz="2800" dirty="0" smtClean="0"/>
              <a:t>1. Freedom </a:t>
            </a:r>
            <a:r>
              <a:rPr lang="en-US" altLang="ko-KR" sz="2800" dirty="0" smtClean="0"/>
              <a:t>is the most important thing</a:t>
            </a:r>
            <a:r>
              <a:rPr lang="en-US" altLang="ko-KR" sz="2800" dirty="0" smtClean="0"/>
              <a:t>.</a:t>
            </a:r>
          </a:p>
          <a:p>
            <a:pPr marL="342900" indent="-342900">
              <a:buNone/>
            </a:pPr>
            <a:r>
              <a:rPr lang="en-US" altLang="ko-KR" sz="1500" dirty="0" smtClean="0"/>
              <a:t> </a:t>
            </a:r>
            <a:r>
              <a:rPr lang="en-US" altLang="ko-KR" sz="1500" dirty="0" smtClean="0"/>
              <a:t>        What if your 15 year old daughter wants to live with her boyfriend?</a:t>
            </a:r>
          </a:p>
          <a:p>
            <a:pPr marL="342900" indent="-342900">
              <a:buNone/>
            </a:pPr>
            <a:r>
              <a:rPr lang="en-US" altLang="ko-KR" sz="1500" dirty="0" smtClean="0"/>
              <a:t> </a:t>
            </a:r>
            <a:r>
              <a:rPr lang="en-US" altLang="ko-KR" sz="1500" dirty="0" smtClean="0"/>
              <a:t>        If everyone was totally free, would anyone go to school, work, or save money?</a:t>
            </a:r>
            <a:endParaRPr lang="en-US" altLang="ko-KR" sz="1500" dirty="0" smtClean="0"/>
          </a:p>
          <a:p>
            <a:pPr marL="342900" indent="-342900">
              <a:buNone/>
            </a:pPr>
            <a:r>
              <a:rPr lang="en-US" altLang="ko-KR" sz="2800" dirty="0" smtClean="0"/>
              <a:t>2. Sex </a:t>
            </a:r>
            <a:r>
              <a:rPr lang="en-US" altLang="ko-KR" sz="2800" dirty="0" smtClean="0"/>
              <a:t>before marriage is OK</a:t>
            </a:r>
            <a:r>
              <a:rPr lang="en-US" altLang="ko-KR" sz="2800" dirty="0" smtClean="0"/>
              <a:t>.</a:t>
            </a:r>
          </a:p>
          <a:p>
            <a:pPr marL="342900" indent="-342900">
              <a:buAutoNum type="arabicPeriod"/>
            </a:pPr>
            <a:r>
              <a:rPr lang="en-US" altLang="ko-KR" sz="1200" dirty="0" smtClean="0"/>
              <a:t>What about HIV/AIDS?  What if someone gets pregnant?</a:t>
            </a:r>
            <a:endParaRPr lang="en-US" altLang="ko-KR" sz="1200" dirty="0" smtClean="0"/>
          </a:p>
          <a:p>
            <a:pPr marL="342900" indent="-342900">
              <a:buNone/>
            </a:pPr>
            <a:r>
              <a:rPr lang="en-US" altLang="ko-KR" sz="2800" dirty="0" smtClean="0"/>
              <a:t>3. Gay </a:t>
            </a:r>
            <a:r>
              <a:rPr lang="en-US" altLang="ko-KR" sz="2800" dirty="0" smtClean="0"/>
              <a:t>is </a:t>
            </a:r>
            <a:r>
              <a:rPr lang="en-US" altLang="ko-KR" sz="2800" dirty="0" smtClean="0"/>
              <a:t>OK</a:t>
            </a:r>
          </a:p>
          <a:p>
            <a:pPr marL="342900" indent="-342900">
              <a:buAutoNum type="arabicPeriod"/>
            </a:pPr>
            <a:r>
              <a:rPr lang="en-US" altLang="ko-KR" sz="1200" dirty="0" smtClean="0"/>
              <a:t>What about HIV/AIDS? Is it OK if your son or daughter is gay or lesbian? Is it OK if your son’s teacher is gay?</a:t>
            </a:r>
            <a:endParaRPr lang="en-US" altLang="ko-KR" sz="1200" dirty="0" smtClean="0"/>
          </a:p>
          <a:p>
            <a:pPr marL="342900" indent="-342900">
              <a:buNone/>
            </a:pPr>
            <a:r>
              <a:rPr lang="en-US" altLang="ko-KR" sz="2800" dirty="0" smtClean="0"/>
              <a:t>4. High </a:t>
            </a:r>
            <a:r>
              <a:rPr lang="en-US" altLang="ko-KR" sz="2800" dirty="0" smtClean="0"/>
              <a:t>taxes to help poor people are OK</a:t>
            </a:r>
            <a:r>
              <a:rPr lang="en-US" altLang="ko-KR" sz="2800" dirty="0" smtClean="0"/>
              <a:t>.</a:t>
            </a:r>
          </a:p>
          <a:p>
            <a:pPr marL="342900" indent="-342900">
              <a:buNone/>
            </a:pPr>
            <a:r>
              <a:rPr lang="en-US" altLang="ko-KR" sz="1200" dirty="0" smtClean="0"/>
              <a:t> </a:t>
            </a:r>
            <a:r>
              <a:rPr lang="en-US" altLang="ko-KR" sz="1200" dirty="0" smtClean="0"/>
              <a:t>  	 Just how high a tax will you pay? 20% or your income? 30% ? 50%?  In France they pay close to 50%. Is that OK?</a:t>
            </a:r>
            <a:endParaRPr lang="en-US" altLang="ko-KR" sz="1200" dirty="0" smtClean="0"/>
          </a:p>
          <a:p>
            <a:pPr marL="342900" indent="-342900">
              <a:buNone/>
            </a:pPr>
            <a:r>
              <a:rPr lang="en-US" altLang="ko-KR" sz="2800" dirty="0" smtClean="0"/>
              <a:t>5. Bright </a:t>
            </a:r>
            <a:r>
              <a:rPr lang="en-US" altLang="ko-KR" sz="2800" dirty="0" smtClean="0"/>
              <a:t>colors are best</a:t>
            </a:r>
            <a:r>
              <a:rPr lang="en-US" altLang="ko-KR" sz="2800" dirty="0" smtClean="0"/>
              <a:t>.</a:t>
            </a:r>
          </a:p>
          <a:p>
            <a:pPr marL="342900" indent="-342900">
              <a:buNone/>
            </a:pPr>
            <a:r>
              <a:rPr lang="en-US" altLang="ko-KR" sz="1200" dirty="0" smtClean="0"/>
              <a:t>	</a:t>
            </a:r>
            <a:r>
              <a:rPr lang="en-US" altLang="ko-KR" sz="1200" dirty="0" smtClean="0"/>
              <a:t>Should everyone wear rainbows? </a:t>
            </a:r>
            <a:endParaRPr lang="en-US" altLang="ko-KR" sz="1200" dirty="0" smtClean="0"/>
          </a:p>
          <a:p>
            <a:pPr marL="342900" indent="-342900">
              <a:buNone/>
            </a:pPr>
            <a:r>
              <a:rPr lang="en-US" altLang="ko-KR" sz="2800" dirty="0" smtClean="0"/>
              <a:t>6. Art </a:t>
            </a:r>
            <a:r>
              <a:rPr lang="en-US" altLang="ko-KR" sz="2800" dirty="0" smtClean="0"/>
              <a:t>is more fun than science</a:t>
            </a:r>
            <a:r>
              <a:rPr lang="en-US" altLang="ko-KR" sz="2800" dirty="0" smtClean="0"/>
              <a:t>.</a:t>
            </a:r>
          </a:p>
          <a:p>
            <a:pPr marL="342900" indent="-342900">
              <a:buNone/>
            </a:pPr>
            <a:r>
              <a:rPr lang="en-US" altLang="ko-KR" sz="1200" dirty="0" smtClean="0"/>
              <a:t>	</a:t>
            </a:r>
            <a:r>
              <a:rPr lang="en-US" altLang="ko-KR" sz="1200" dirty="0" smtClean="0"/>
              <a:t> If everyone were artists, wouldn’t other countries conquer us? Don’t we need science for health?</a:t>
            </a:r>
            <a:endParaRPr lang="en-US" altLang="ko-KR" sz="1200" dirty="0" smtClean="0"/>
          </a:p>
          <a:p>
            <a:endParaRPr lang="ko-KR" altLang="en-US" dirty="0"/>
          </a:p>
        </p:txBody>
      </p:sp>
      <p:sp>
        <p:nvSpPr>
          <p:cNvPr id="4" name="Slide Number Placeholder 3"/>
          <p:cNvSpPr>
            <a:spLocks noGrp="1"/>
          </p:cNvSpPr>
          <p:nvPr>
            <p:ph type="sldNum" sz="quarter" idx="12"/>
          </p:nvPr>
        </p:nvSpPr>
        <p:spPr/>
        <p:txBody>
          <a:bodyPr/>
          <a:lstStyle/>
          <a:p>
            <a:fld id="{3936DCD1-7863-416B-9896-ACEC95EF6D37}" type="slidenum">
              <a:rPr lang="ko-KR" altLang="en-US" smtClean="0"/>
              <a:t>8</a:t>
            </a:fld>
            <a:endParaRPr lang="ko-KR" altLang="en-US"/>
          </a:p>
        </p:txBody>
      </p:sp>
      <p:sp>
        <p:nvSpPr>
          <p:cNvPr id="5" name="Footer Placeholder 4"/>
          <p:cNvSpPr>
            <a:spLocks noGrp="1"/>
          </p:cNvSpPr>
          <p:nvPr>
            <p:ph type="ftr" sz="quarter" idx="11"/>
          </p:nvPr>
        </p:nvSpPr>
        <p:spPr/>
        <p:txBody>
          <a:bodyPr/>
          <a:lstStyle/>
          <a:p>
            <a:r>
              <a:rPr lang="en-US" altLang="ko-KR" smtClean="0"/>
              <a:t>©2011 gcb</a:t>
            </a:r>
            <a:endParaRPr lang="ko-KR"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altLang="ko-KR" b="1" dirty="0" smtClean="0">
                <a:solidFill>
                  <a:srgbClr val="FF0000"/>
                </a:solidFill>
              </a:rPr>
              <a:t>Problems with conservatives</a:t>
            </a:r>
            <a:endParaRPr lang="ko-KR" altLang="en-US" b="1" dirty="0">
              <a:solidFill>
                <a:srgbClr val="FF0000"/>
              </a:solidFill>
            </a:endParaRPr>
          </a:p>
        </p:txBody>
      </p:sp>
      <p:sp>
        <p:nvSpPr>
          <p:cNvPr id="3" name="Content Placeholder 2"/>
          <p:cNvSpPr>
            <a:spLocks noGrp="1"/>
          </p:cNvSpPr>
          <p:nvPr>
            <p:ph idx="1"/>
          </p:nvPr>
        </p:nvSpPr>
        <p:spPr>
          <a:xfrm>
            <a:off x="457200" y="1143000"/>
            <a:ext cx="8229600" cy="5181600"/>
          </a:xfrm>
        </p:spPr>
        <p:txBody>
          <a:bodyPr>
            <a:normAutofit lnSpcReduction="10000"/>
          </a:bodyPr>
          <a:lstStyle/>
          <a:p>
            <a:pPr marL="342900" indent="-342900">
              <a:buNone/>
            </a:pPr>
            <a:r>
              <a:rPr lang="en-US" altLang="ko-KR" sz="2400" dirty="0" smtClean="0"/>
              <a:t>1. Being </a:t>
            </a:r>
            <a:r>
              <a:rPr lang="en-US" altLang="ko-KR" sz="2400" dirty="0" smtClean="0"/>
              <a:t>careful is the most important thing</a:t>
            </a:r>
            <a:r>
              <a:rPr lang="en-US" altLang="ko-KR" sz="2400" dirty="0" smtClean="0"/>
              <a:t>.</a:t>
            </a:r>
          </a:p>
          <a:p>
            <a:pPr marL="342900" indent="-342900">
              <a:buNone/>
            </a:pPr>
            <a:r>
              <a:rPr lang="en-US" altLang="ko-KR" sz="1200" dirty="0" smtClean="0"/>
              <a:t>	</a:t>
            </a:r>
            <a:r>
              <a:rPr lang="en-US" altLang="ko-KR" sz="1200" dirty="0" smtClean="0"/>
              <a:t>Would anyone ever be creative if we’re so busy being careful?</a:t>
            </a:r>
          </a:p>
          <a:p>
            <a:pPr marL="342900" indent="-342900">
              <a:buNone/>
            </a:pPr>
            <a:r>
              <a:rPr lang="en-US" altLang="ko-KR" sz="1200" dirty="0" smtClean="0"/>
              <a:t>	</a:t>
            </a:r>
            <a:r>
              <a:rPr lang="en-US" altLang="ko-KR" sz="1200" dirty="0" smtClean="0"/>
              <a:t>Wouldn’t being so careful prevent us from having any fun? (No drinking, no dancing, no adventure?)</a:t>
            </a:r>
          </a:p>
          <a:p>
            <a:pPr marL="342900" indent="-342900">
              <a:buNone/>
            </a:pPr>
            <a:r>
              <a:rPr lang="en-US" altLang="ko-KR" sz="2400" dirty="0" smtClean="0"/>
              <a:t>2. Sex </a:t>
            </a:r>
            <a:r>
              <a:rPr lang="en-US" altLang="ko-KR" sz="2400" dirty="0" smtClean="0"/>
              <a:t>before marriage is NOT OK</a:t>
            </a:r>
            <a:r>
              <a:rPr lang="en-US" altLang="ko-KR" sz="2400" dirty="0" smtClean="0"/>
              <a:t>.</a:t>
            </a:r>
          </a:p>
          <a:p>
            <a:pPr marL="342900" indent="-342900">
              <a:buNone/>
            </a:pPr>
            <a:r>
              <a:rPr lang="en-US" altLang="ko-KR" sz="2400" dirty="0" smtClean="0"/>
              <a:t>	</a:t>
            </a:r>
            <a:r>
              <a:rPr lang="en-US" altLang="ko-KR" sz="1200" dirty="0" smtClean="0"/>
              <a:t>What about two 70 year old people that are too poor to marry? Can they have sex? If your favorite movie star or singer asked you to have sex, would you say “no?”</a:t>
            </a:r>
            <a:endParaRPr lang="en-US" altLang="ko-KR" sz="1200" dirty="0" smtClean="0"/>
          </a:p>
          <a:p>
            <a:pPr marL="342900" indent="-342900">
              <a:buNone/>
            </a:pPr>
            <a:r>
              <a:rPr lang="en-US" altLang="ko-KR" sz="2400" dirty="0" smtClean="0"/>
              <a:t>3. Gay </a:t>
            </a:r>
            <a:r>
              <a:rPr lang="en-US" altLang="ko-KR" sz="2400" dirty="0" smtClean="0"/>
              <a:t>is NOT OK</a:t>
            </a:r>
            <a:r>
              <a:rPr lang="en-US" altLang="ko-KR" sz="2400" dirty="0" smtClean="0"/>
              <a:t>.</a:t>
            </a:r>
          </a:p>
          <a:p>
            <a:pPr marL="342900" indent="-342900">
              <a:buNone/>
            </a:pPr>
            <a:r>
              <a:rPr lang="en-US" altLang="ko-KR" sz="2400" dirty="0" smtClean="0"/>
              <a:t>	</a:t>
            </a:r>
            <a:r>
              <a:rPr lang="en-US" altLang="ko-KR" sz="1200" dirty="0" smtClean="0"/>
              <a:t> What should we do with all the gay people? Kill them? Put  them in prison?</a:t>
            </a:r>
            <a:endParaRPr lang="en-US" altLang="ko-KR" sz="1200" dirty="0" smtClean="0"/>
          </a:p>
          <a:p>
            <a:pPr marL="342900" indent="-342900">
              <a:buNone/>
            </a:pPr>
            <a:r>
              <a:rPr lang="en-US" altLang="ko-KR" sz="2400" dirty="0" smtClean="0"/>
              <a:t>4. Taxes </a:t>
            </a:r>
            <a:r>
              <a:rPr lang="en-US" altLang="ko-KR" sz="2400" dirty="0" smtClean="0"/>
              <a:t>should be kept low to help business</a:t>
            </a:r>
            <a:r>
              <a:rPr lang="en-US" altLang="ko-KR" sz="2400" dirty="0" smtClean="0"/>
              <a:t>!</a:t>
            </a:r>
          </a:p>
          <a:p>
            <a:pPr marL="342900" indent="-342900">
              <a:buNone/>
            </a:pPr>
            <a:r>
              <a:rPr lang="en-US" altLang="ko-KR" sz="2400" dirty="0" smtClean="0"/>
              <a:t>	</a:t>
            </a:r>
            <a:r>
              <a:rPr lang="en-US" altLang="ko-KR" sz="1200" dirty="0" smtClean="0"/>
              <a:t>What should we do with all the poor people? Kick them? Tell them to go away? Just let them steal from us instead?</a:t>
            </a:r>
            <a:endParaRPr lang="en-US" altLang="ko-KR" sz="1200" dirty="0" smtClean="0"/>
          </a:p>
          <a:p>
            <a:pPr marL="342900" indent="-342900">
              <a:buNone/>
            </a:pPr>
            <a:r>
              <a:rPr lang="en-US" altLang="ko-KR" sz="2400" dirty="0" smtClean="0"/>
              <a:t>5. Black</a:t>
            </a:r>
            <a:r>
              <a:rPr lang="en-US" altLang="ko-KR" sz="2400" dirty="0" smtClean="0"/>
              <a:t>, white and gray are best</a:t>
            </a:r>
            <a:r>
              <a:rPr lang="en-US" altLang="ko-KR" sz="2400" dirty="0" smtClean="0"/>
              <a:t>.</a:t>
            </a:r>
          </a:p>
          <a:p>
            <a:pPr marL="342900" indent="-342900">
              <a:buNone/>
            </a:pPr>
            <a:r>
              <a:rPr lang="en-US" altLang="ko-KR" sz="2400" dirty="0" smtClean="0"/>
              <a:t>	</a:t>
            </a:r>
            <a:r>
              <a:rPr lang="en-US" altLang="ko-KR" sz="1200" dirty="0" smtClean="0"/>
              <a:t>Would a life with no color really appeal to you?</a:t>
            </a:r>
            <a:endParaRPr lang="en-US" altLang="ko-KR" sz="1200" dirty="0" smtClean="0"/>
          </a:p>
          <a:p>
            <a:pPr marL="342900" indent="-342900">
              <a:buNone/>
            </a:pPr>
            <a:r>
              <a:rPr lang="en-US" altLang="ko-KR" sz="2400" dirty="0" smtClean="0"/>
              <a:t>6. Science </a:t>
            </a:r>
            <a:r>
              <a:rPr lang="en-US" altLang="ko-KR" sz="2400" dirty="0" smtClean="0"/>
              <a:t>is more valuable than art</a:t>
            </a:r>
            <a:r>
              <a:rPr lang="en-US" altLang="ko-KR" sz="2400" dirty="0" smtClean="0"/>
              <a:t>.</a:t>
            </a:r>
          </a:p>
          <a:p>
            <a:pPr marL="342900" indent="-342900">
              <a:buNone/>
            </a:pPr>
            <a:r>
              <a:rPr lang="en-US" altLang="ko-KR" sz="1200" dirty="0" smtClean="0"/>
              <a:t>	</a:t>
            </a:r>
            <a:r>
              <a:rPr lang="en-US" altLang="ko-KR" sz="1200" dirty="0" smtClean="0"/>
              <a:t>Do you have any art in your apartment? A picture on the wall perhaps? Or, maybe just scientific equations? </a:t>
            </a:r>
            <a:endParaRPr lang="ko-KR" altLang="en-US" sz="1200" dirty="0" smtClean="0"/>
          </a:p>
          <a:p>
            <a:endParaRPr lang="ko-KR" altLang="en-US" dirty="0"/>
          </a:p>
        </p:txBody>
      </p:sp>
      <p:sp>
        <p:nvSpPr>
          <p:cNvPr id="4" name="Slide Number Placeholder 3"/>
          <p:cNvSpPr>
            <a:spLocks noGrp="1"/>
          </p:cNvSpPr>
          <p:nvPr>
            <p:ph type="sldNum" sz="quarter" idx="12"/>
          </p:nvPr>
        </p:nvSpPr>
        <p:spPr/>
        <p:txBody>
          <a:bodyPr/>
          <a:lstStyle/>
          <a:p>
            <a:fld id="{3936DCD1-7863-416B-9896-ACEC95EF6D37}" type="slidenum">
              <a:rPr lang="ko-KR" altLang="en-US" smtClean="0"/>
              <a:t>9</a:t>
            </a:fld>
            <a:endParaRPr lang="ko-KR" altLang="en-US"/>
          </a:p>
        </p:txBody>
      </p:sp>
      <p:sp>
        <p:nvSpPr>
          <p:cNvPr id="5" name="Footer Placeholder 4"/>
          <p:cNvSpPr>
            <a:spLocks noGrp="1"/>
          </p:cNvSpPr>
          <p:nvPr>
            <p:ph type="ftr" sz="quarter" idx="11"/>
          </p:nvPr>
        </p:nvSpPr>
        <p:spPr/>
        <p:txBody>
          <a:bodyPr/>
          <a:lstStyle/>
          <a:p>
            <a:r>
              <a:rPr lang="en-US" altLang="ko-KR" smtClean="0"/>
              <a:t>©2011 gcb</a:t>
            </a:r>
            <a:endParaRPr lang="ko-KR"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TotalTime>
  <Words>501</Words>
  <Application>Microsoft Office PowerPoint</Application>
  <PresentationFormat>On-screen Show (4:3)</PresentationFormat>
  <Paragraphs>102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Liberal Vs. Conservative</vt:lpstr>
      <vt:lpstr>Do you think you know…</vt:lpstr>
      <vt:lpstr>Every country, culture and family has them!</vt:lpstr>
      <vt:lpstr>Slide 4</vt:lpstr>
      <vt:lpstr>MODERATES are…</vt:lpstr>
      <vt:lpstr>Now… What are you?</vt:lpstr>
      <vt:lpstr>Questions for you…</vt:lpstr>
      <vt:lpstr>Problems with liberalism</vt:lpstr>
      <vt:lpstr>Problems with conservatives</vt:lpstr>
      <vt:lpstr>Additional question for teachers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Liberal Vs. Conservative</dc:title>
  <dc:creator>hp</dc:creator>
  <cp:lastModifiedBy>hp</cp:lastModifiedBy>
  <cp:revision>7</cp:revision>
  <dcterms:created xsi:type="dcterms:W3CDTF">2011-04-13T09:57:34Z</dcterms:created>
  <dcterms:modified xsi:type="dcterms:W3CDTF">2011-04-13T10:58:07Z</dcterms:modified>
</cp:coreProperties>
</file>