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70" r:id="rId3"/>
    <p:sldId id="261" r:id="rId4"/>
    <p:sldId id="262" r:id="rId5"/>
    <p:sldId id="269" r:id="rId6"/>
    <p:sldId id="268" r:id="rId7"/>
    <p:sldId id="257" r:id="rId8"/>
    <p:sldId id="258" r:id="rId9"/>
    <p:sldId id="259" r:id="rId10"/>
    <p:sldId id="265" r:id="rId11"/>
    <p:sldId id="260" r:id="rId12"/>
    <p:sldId id="266" r:id="rId13"/>
    <p:sldId id="267" r:id="rId14"/>
    <p:sldId id="263" r:id="rId15"/>
    <p:sldId id="264" r:id="rId16"/>
    <p:sldId id="273" r:id="rId17"/>
    <p:sldId id="271" r:id="rId18"/>
    <p:sldId id="272" r:id="rId19"/>
    <p:sldId id="274" r:id="rId2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4AD6F7-D6B3-4F07-8803-4D34B6C66F7D}" type="datetimeFigureOut">
              <a:rPr lang="ko-KR" altLang="en-US" smtClean="0"/>
              <a:t>2011-08-08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CE3E1B-5DF3-4D61-B104-79DA6C857D9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altLang="ko-KR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26EE0E1-41E4-443F-BBBE-866DBAAAF563}" type="datetime1">
              <a:rPr lang="ko-KR" altLang="en-US" smtClean="0"/>
              <a:t>2011-08-08</a:t>
            </a:fld>
            <a:endParaRPr lang="ko-KR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 altLang="ko-KR" smtClean="0"/>
              <a:t>© Gregory Brundage 2011</a:t>
            </a:r>
            <a:endParaRPr lang="ko-KR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48781E4-E952-447B-B6C2-C2572BD3F9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14A8BD-CD32-4585-9E10-8977C734B77D}" type="datetime1">
              <a:rPr lang="ko-KR" altLang="en-US" smtClean="0"/>
              <a:t>2011-08-08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© Gregory Brundage 2011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8781E4-E952-447B-B6C2-C2572BD3F9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DAE35C-1059-4770-B0E3-BDA958B5F8EA}" type="datetime1">
              <a:rPr lang="ko-KR" altLang="en-US" smtClean="0"/>
              <a:t>2011-08-08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© Gregory Brundage 2011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8781E4-E952-447B-B6C2-C2572BD3F9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0ADA51-2442-47FA-8F56-4777BADE0375}" type="datetime1">
              <a:rPr lang="ko-KR" altLang="en-US" smtClean="0"/>
              <a:t>2011-08-08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© Gregory Brundage 2011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8781E4-E952-447B-B6C2-C2572BD3F96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BA4802-49FC-4B57-BDE4-3E55222138BB}" type="datetime1">
              <a:rPr lang="ko-KR" altLang="en-US" smtClean="0"/>
              <a:t>2011-08-08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© Gregory Brundage 2011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8781E4-E952-447B-B6C2-C2572BD3F96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8D79F9-DAC2-418D-8830-BEEB1950AA18}" type="datetime1">
              <a:rPr lang="ko-KR" altLang="en-US" smtClean="0"/>
              <a:t>2011-08-08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© Gregory Brundage 2011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8781E4-E952-447B-B6C2-C2572BD3F96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DB2ED2-3FF2-44EB-9A00-CFD0870B62A2}" type="datetime1">
              <a:rPr lang="ko-KR" altLang="en-US" smtClean="0"/>
              <a:t>2011-08-08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© Gregory Brundage 2011</a:t>
            </a:r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8781E4-E952-447B-B6C2-C2572BD3F9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ED5EFB-EC02-4904-B299-081CA073D001}" type="datetime1">
              <a:rPr lang="ko-KR" altLang="en-US" smtClean="0"/>
              <a:t>2011-08-08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© Gregory Brundage 2011</a:t>
            </a:r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8781E4-E952-447B-B6C2-C2572BD3F96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BAD466-C99F-4B15-AB56-DA0CCEA61F51}" type="datetime1">
              <a:rPr lang="ko-KR" altLang="en-US" smtClean="0"/>
              <a:t>2011-08-08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© Gregory Brundage 2011</a:t>
            </a: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8781E4-E952-447B-B6C2-C2572BD3F9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67187C8-FD46-4F99-8E58-07823D7A5D42}" type="datetime1">
              <a:rPr lang="ko-KR" altLang="en-US" smtClean="0"/>
              <a:t>2011-08-08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© Gregory Brundage 2011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8781E4-E952-447B-B6C2-C2572BD3F9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altLang="ko-KR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CB95CD9-2610-4653-892A-26735BFDA7EF}" type="datetime1">
              <a:rPr lang="ko-KR" altLang="en-US" smtClean="0"/>
              <a:t>2011-08-08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altLang="ko-KR" smtClean="0"/>
              <a:t>© Gregory Brundage 2011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48781E4-E952-447B-B6C2-C2572BD3F96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  <a:p>
            <a:pPr lvl="1" eaLnBrk="1" latinLnBrk="0" hangingPunct="1"/>
            <a:r>
              <a:rPr kumimoji="0" lang="en-US" altLang="ko-KR" smtClean="0"/>
              <a:t>Second level</a:t>
            </a:r>
          </a:p>
          <a:p>
            <a:pPr lvl="2" eaLnBrk="1" latinLnBrk="0" hangingPunct="1"/>
            <a:r>
              <a:rPr kumimoji="0" lang="en-US" altLang="ko-KR" smtClean="0"/>
              <a:t>Third level</a:t>
            </a:r>
          </a:p>
          <a:p>
            <a:pPr lvl="3" eaLnBrk="1" latinLnBrk="0" hangingPunct="1"/>
            <a:r>
              <a:rPr kumimoji="0" lang="en-US" altLang="ko-KR" smtClean="0"/>
              <a:t>Fourth level</a:t>
            </a:r>
          </a:p>
          <a:p>
            <a:pPr lvl="4" eaLnBrk="1" latinLnBrk="0" hangingPunct="1"/>
            <a:r>
              <a:rPr kumimoji="0" lang="en-US" altLang="ko-KR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439D7AF-0D01-4F07-BCD4-871046990EAC}" type="datetime1">
              <a:rPr lang="ko-KR" altLang="en-US" smtClean="0"/>
              <a:t>2011-08-08</a:t>
            </a:fld>
            <a:endParaRPr lang="ko-KR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altLang="ko-KR" smtClean="0"/>
              <a:t>© Gregory Brundage 2011</a:t>
            </a:r>
            <a:endParaRPr lang="ko-KR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48781E4-E952-447B-B6C2-C2572BD3F9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1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1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1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1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nciku.com/search/%09zh/detail/%E6%B4%8B%E8%91%B1/49051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restaurantrecipesbook.com/outback-steakhouse-ranch-dressing-recipe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iku.com/search/zh/%E6%B2%B9%E6%B8%A3" TargetMode="External"/><Relationship Id="rId2" Type="http://schemas.openxmlformats.org/officeDocument/2006/relationships/hyperlink" Target="http://www.nciku.com/search/%09zh/detail/%E9%A3%9F%E8%B0%B1/1313742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iku.com/search/%09zh/detail/%E6%B4%8B%E8%91%B1/49051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nciku.com/search/zh/%E6%B2%B9%E6%B8%A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611607"/>
            <a:ext cx="6477000" cy="1199704"/>
          </a:xfrm>
        </p:spPr>
        <p:txBody>
          <a:bodyPr>
            <a:normAutofit/>
          </a:bodyPr>
          <a:lstStyle/>
          <a:p>
            <a:r>
              <a:rPr lang="en-US" altLang="ko-KR" sz="3200" b="1" dirty="0" smtClean="0">
                <a:solidFill>
                  <a:srgbClr val="7030A0"/>
                </a:solidFill>
              </a:rPr>
              <a:t>Super nutritious and </a:t>
            </a:r>
            <a:r>
              <a:rPr lang="en-US" altLang="ko-KR" sz="3200" b="1" dirty="0" smtClean="0">
                <a:solidFill>
                  <a:srgbClr val="7030A0"/>
                </a:solidFill>
              </a:rPr>
              <a:t>delicious!</a:t>
            </a:r>
            <a:endParaRPr lang="en-US" altLang="ko-KR" sz="3200" b="1" dirty="0" smtClean="0">
              <a:solidFill>
                <a:srgbClr val="7030A0"/>
              </a:solidFill>
            </a:endParaRPr>
          </a:p>
          <a:p>
            <a:r>
              <a:rPr lang="en-US" altLang="ko-KR" sz="3200" b="1" dirty="0" smtClean="0">
                <a:solidFill>
                  <a:srgbClr val="FF0000"/>
                </a:solidFill>
              </a:rPr>
              <a:t>By </a:t>
            </a:r>
            <a:r>
              <a:rPr lang="en-US" altLang="ko-KR" sz="3200" b="1" dirty="0" smtClean="0">
                <a:solidFill>
                  <a:srgbClr val="FF0000"/>
                </a:solidFill>
              </a:rPr>
              <a:t>Gregory</a:t>
            </a:r>
            <a:endParaRPr lang="ko-KR" alt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6359" y="1447800"/>
            <a:ext cx="5101076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ko-KR" sz="7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Recipes</a:t>
            </a:r>
            <a:r>
              <a:rPr lang="en-US" altLang="ko-K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ko-KR" altLang="en-US" sz="5400" dirty="0" smtClean="0"/>
              <a:t>食谱</a:t>
            </a:r>
            <a:endParaRPr lang="en-US" altLang="ko-K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5334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i="1" dirty="0" smtClean="0"/>
              <a:t>If you want to perform like a champion</a:t>
            </a:r>
          </a:p>
          <a:p>
            <a:r>
              <a:rPr lang="en-US" altLang="ko-KR" b="1" i="1" dirty="0" smtClean="0"/>
              <a:t>You have to eat like a champion! </a:t>
            </a:r>
            <a:endParaRPr lang="ko-KR" altLang="en-US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5334000"/>
            <a:ext cx="556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dirty="0" smtClean="0"/>
              <a:t>Perform: </a:t>
            </a:r>
            <a:r>
              <a:rPr lang="ko-KR" altLang="en-US" sz="2200" b="1" dirty="0" smtClean="0"/>
              <a:t>表演</a:t>
            </a:r>
            <a:r>
              <a:rPr lang="en-US" altLang="ko-KR" sz="2200" dirty="0" smtClean="0"/>
              <a:t> </a:t>
            </a:r>
            <a:r>
              <a:rPr lang="en-US" altLang="ko-KR" sz="2200" dirty="0" err="1" smtClean="0"/>
              <a:t>biǎoyǎn</a:t>
            </a:r>
            <a:r>
              <a:rPr lang="en-US" altLang="ko-KR" sz="2200" dirty="0" smtClean="0"/>
              <a:t> </a:t>
            </a:r>
            <a:endParaRPr lang="en-US" altLang="ko-KR" sz="2200" dirty="0" smtClean="0"/>
          </a:p>
          <a:p>
            <a:r>
              <a:rPr lang="en-US" altLang="ko-KR" sz="2200" dirty="0" smtClean="0"/>
              <a:t>Champion: </a:t>
            </a:r>
            <a:r>
              <a:rPr lang="ko-KR" altLang="en-US" sz="2200" b="1" dirty="0" smtClean="0"/>
              <a:t>冠军</a:t>
            </a:r>
            <a:r>
              <a:rPr lang="en-US" altLang="ko-KR" sz="2200" dirty="0" smtClean="0"/>
              <a:t> </a:t>
            </a:r>
            <a:r>
              <a:rPr lang="en-US" altLang="ko-KR" sz="2200" dirty="0" err="1" smtClean="0"/>
              <a:t>guànjūn</a:t>
            </a:r>
            <a:r>
              <a:rPr lang="en-US" altLang="ko-KR" sz="2200" dirty="0" smtClean="0"/>
              <a:t> </a:t>
            </a:r>
          </a:p>
          <a:p>
            <a:r>
              <a:rPr lang="en-US" altLang="ko-KR" sz="2200" dirty="0" smtClean="0"/>
              <a:t>Nutritious: </a:t>
            </a:r>
            <a:r>
              <a:rPr lang="ko-KR" altLang="en-US" sz="2200" b="1" dirty="0" smtClean="0"/>
              <a:t>有营养的</a:t>
            </a:r>
            <a:r>
              <a:rPr lang="en-US" altLang="ko-KR" sz="2200" dirty="0" smtClean="0"/>
              <a:t> </a:t>
            </a:r>
            <a:r>
              <a:rPr lang="en-US" altLang="ko-KR" sz="1600" dirty="0" err="1" smtClean="0"/>
              <a:t>yǒuyíngyǎngde</a:t>
            </a:r>
            <a:endParaRPr lang="en-US" altLang="ko-KR" sz="1600" dirty="0" smtClean="0"/>
          </a:p>
        </p:txBody>
      </p:sp>
      <p:pic>
        <p:nvPicPr>
          <p:cNvPr id="7" name="Picture 6" descr="carrot sou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2898" y="0"/>
            <a:ext cx="2571102" cy="3276600"/>
          </a:xfrm>
          <a:prstGeom prst="rect">
            <a:avLst/>
          </a:prstGeom>
        </p:spPr>
      </p:pic>
      <p:pic>
        <p:nvPicPr>
          <p:cNvPr id="8" name="Picture 7" descr="vegetable_fried_rice_62182547_st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743200"/>
            <a:ext cx="2400300" cy="2400300"/>
          </a:xfrm>
          <a:prstGeom prst="rect">
            <a:avLst/>
          </a:prstGeom>
        </p:spPr>
      </p:pic>
      <p:pic>
        <p:nvPicPr>
          <p:cNvPr id="9" name="Picture 8" descr="chicken_soup_00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1200" y="4800600"/>
            <a:ext cx="3352800" cy="2057400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© Gregory Brundage 2011</a:t>
            </a:r>
            <a:endParaRPr lang="ko-KR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990600"/>
            <a:ext cx="8686800" cy="5486400"/>
          </a:xfrm>
        </p:spPr>
        <p:txBody>
          <a:bodyPr>
            <a:normAutofit lnSpcReduction="10000"/>
          </a:bodyPr>
          <a:lstStyle/>
          <a:p>
            <a:r>
              <a:rPr lang="en-US" altLang="ko-KR" dirty="0" smtClean="0"/>
              <a:t>Buy hot spicy tuna.</a:t>
            </a:r>
          </a:p>
          <a:p>
            <a:r>
              <a:rPr lang="en-US" altLang="ko-KR" dirty="0" smtClean="0"/>
              <a:t>Dice (cut into small pieces) some:</a:t>
            </a:r>
          </a:p>
          <a:p>
            <a:pPr lvl="1"/>
            <a:r>
              <a:rPr lang="en-US" altLang="ko-KR" sz="2700" dirty="0" smtClean="0"/>
              <a:t>Onion </a:t>
            </a:r>
            <a:r>
              <a:rPr lang="ko-KR" altLang="en-US" sz="2700" dirty="0" smtClean="0">
                <a:hlinkClick r:id="rId2" action="ppaction://hlinkfile"/>
              </a:rPr>
              <a:t>洋葱</a:t>
            </a:r>
            <a:r>
              <a:rPr lang="en-US" altLang="ko-KR" sz="2700" dirty="0" smtClean="0"/>
              <a:t> </a:t>
            </a:r>
            <a:r>
              <a:rPr lang="en-US" altLang="ko-KR" sz="1400" dirty="0" err="1" smtClean="0"/>
              <a:t>yángcōng</a:t>
            </a:r>
          </a:p>
          <a:p>
            <a:pPr lvl="1"/>
            <a:r>
              <a:rPr lang="en-US" altLang="ko-KR" dirty="0" smtClean="0"/>
              <a:t>Green </a:t>
            </a:r>
            <a:r>
              <a:rPr lang="en-US" altLang="ko-KR" dirty="0" smtClean="0"/>
              <a:t>pepper </a:t>
            </a:r>
            <a:r>
              <a:rPr lang="ko-KR" altLang="en-US" b="1" dirty="0" smtClean="0"/>
              <a:t>甜椒</a:t>
            </a:r>
            <a:r>
              <a:rPr lang="en-US" altLang="ko-KR" dirty="0" smtClean="0"/>
              <a:t> </a:t>
            </a:r>
            <a:r>
              <a:rPr lang="en-US" altLang="ko-KR" sz="1400" dirty="0" err="1" smtClean="0"/>
              <a:t>tiánjiāo</a:t>
            </a:r>
            <a:r>
              <a:rPr lang="en-US" altLang="ko-KR" sz="1400" dirty="0" smtClean="0"/>
              <a:t> </a:t>
            </a:r>
            <a:endParaRPr lang="en-US" altLang="ko-KR" sz="1400" dirty="0" smtClean="0"/>
          </a:p>
          <a:p>
            <a:pPr lvl="1"/>
            <a:r>
              <a:rPr lang="en-US" altLang="ko-KR" dirty="0" smtClean="0"/>
              <a:t>Tomato </a:t>
            </a:r>
            <a:r>
              <a:rPr lang="ko-KR" altLang="en-US" b="1" dirty="0" smtClean="0"/>
              <a:t>西红柿</a:t>
            </a:r>
            <a:r>
              <a:rPr lang="en-US" altLang="ko-KR" dirty="0" smtClean="0"/>
              <a:t> </a:t>
            </a:r>
            <a:r>
              <a:rPr lang="en-US" altLang="ko-KR" sz="1400" dirty="0" err="1" smtClean="0"/>
              <a:t>xīhóngshì</a:t>
            </a:r>
            <a:endParaRPr lang="en-US" altLang="ko-KR" sz="1400" dirty="0" smtClean="0"/>
          </a:p>
          <a:p>
            <a:r>
              <a:rPr lang="en-US" altLang="ko-KR" dirty="0" smtClean="0"/>
              <a:t>Open and drain the liquid out of the can of tuna.</a:t>
            </a:r>
            <a:endParaRPr lang="en-US" altLang="ko-KR" sz="2700" dirty="0" smtClean="0"/>
          </a:p>
          <a:p>
            <a:r>
              <a:rPr lang="en-US" altLang="ko-KR" sz="2700" dirty="0" smtClean="0"/>
              <a:t>Put </a:t>
            </a:r>
            <a:r>
              <a:rPr lang="en-US" altLang="ko-KR" sz="2700" dirty="0" smtClean="0"/>
              <a:t>tuna and vegetables into a bowl. </a:t>
            </a:r>
            <a:r>
              <a:rPr lang="en-US" altLang="ko-KR" sz="2700" dirty="0" smtClean="0"/>
              <a:t>Add a tablespoon of mayonnaise. </a:t>
            </a:r>
            <a:r>
              <a:rPr lang="ko-KR" altLang="en-US" sz="1600" b="1" dirty="0" smtClean="0"/>
              <a:t>蛋黄酱</a:t>
            </a:r>
            <a:r>
              <a:rPr lang="en-US" altLang="ko-KR" sz="1600" dirty="0" smtClean="0"/>
              <a:t> </a:t>
            </a:r>
            <a:r>
              <a:rPr lang="en-US" altLang="ko-KR" sz="1600" dirty="0" err="1" smtClean="0"/>
              <a:t>dànhuángjiàng</a:t>
            </a:r>
            <a:r>
              <a:rPr lang="en-US" altLang="ko-KR" sz="1600" dirty="0" smtClean="0"/>
              <a:t> </a:t>
            </a:r>
            <a:r>
              <a:rPr lang="en-US" altLang="ko-KR" sz="1500" dirty="0" smtClean="0"/>
              <a:t>(In the U.S. they have low-fat mayonnaise – but I haven’t seen it at Wall-mart here in Changping yet!)</a:t>
            </a:r>
          </a:p>
          <a:p>
            <a:r>
              <a:rPr lang="en-US" altLang="ko-KR" dirty="0" smtClean="0"/>
              <a:t>Mix, put on Whole Wheat bread. </a:t>
            </a:r>
            <a:r>
              <a:rPr lang="ko-KR" altLang="en-US" b="1" dirty="0" smtClean="0"/>
              <a:t>全麦</a:t>
            </a:r>
            <a:r>
              <a:rPr lang="en-US" altLang="ko-KR" dirty="0" smtClean="0"/>
              <a:t> </a:t>
            </a:r>
            <a:r>
              <a:rPr lang="en-US" altLang="ko-KR" sz="1700" dirty="0" err="1" smtClean="0"/>
              <a:t>quánmài</a:t>
            </a:r>
            <a:endParaRPr lang="en-US" altLang="ko-KR" sz="1700" dirty="0" smtClean="0"/>
          </a:p>
          <a:p>
            <a:r>
              <a:rPr lang="en-US" altLang="ko-KR" dirty="0" smtClean="0"/>
              <a:t>Add some slices of Cheddar cheese on top.</a:t>
            </a:r>
          </a:p>
          <a:p>
            <a:r>
              <a:rPr lang="en-US" altLang="ko-KR" dirty="0" smtClean="0"/>
              <a:t>Put another piece of bread on top.</a:t>
            </a:r>
          </a:p>
          <a:p>
            <a:r>
              <a:rPr lang="en-US" altLang="ko-KR" dirty="0" smtClean="0"/>
              <a:t>          Lightly fry sandwich on both sides</a:t>
            </a:r>
            <a:endParaRPr lang="en-US" altLang="ko-KR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© Gregory Brundage 2011</a:t>
            </a:r>
            <a:endParaRPr lang="ko-KR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5943600" cy="1143000"/>
          </a:xfrm>
        </p:spPr>
        <p:txBody>
          <a:bodyPr/>
          <a:lstStyle/>
          <a:p>
            <a:r>
              <a:rPr lang="en-US" altLang="ko-KR" dirty="0" smtClean="0">
                <a:solidFill>
                  <a:schemeClr val="bg2">
                    <a:lumMod val="50000"/>
                  </a:schemeClr>
                </a:solidFill>
              </a:rPr>
              <a:t>Tuna sandwich </a:t>
            </a:r>
            <a:r>
              <a:rPr lang="ko-KR" altLang="en-US" dirty="0" smtClean="0"/>
              <a:t>金枪鱼</a:t>
            </a:r>
            <a:endParaRPr lang="ko-KR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4" descr="tuna-melt-0308-l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3000" y="0"/>
            <a:ext cx="2921000" cy="2590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0" y="0"/>
            <a:ext cx="5334000" cy="685800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Fry some onion and green pepper, maybe with crushed fine-cut garlic and ginger root.</a:t>
            </a:r>
          </a:p>
          <a:p>
            <a:r>
              <a:rPr lang="en-US" altLang="ko-KR" dirty="0" smtClean="0"/>
              <a:t>Then, add water, cubed potato, carrot and skinless chicken breast.</a:t>
            </a:r>
          </a:p>
          <a:p>
            <a:r>
              <a:rPr lang="en-US" altLang="ko-KR" dirty="0" smtClean="0"/>
              <a:t>Boil for 20 minutes or so.</a:t>
            </a:r>
          </a:p>
          <a:p>
            <a:r>
              <a:rPr lang="en-US" altLang="ko-KR" dirty="0" smtClean="0"/>
              <a:t>Put some cut broccoli on top, then put a top on the pot and let the broccoli steam.</a:t>
            </a:r>
          </a:p>
          <a:p>
            <a:r>
              <a:rPr lang="en-US" altLang="ko-KR" dirty="0" smtClean="0"/>
              <a:t>After five minutes serve. Cheese can also be added to this chicken soup.</a:t>
            </a:r>
            <a:endParaRPr lang="ko-KR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4419600" cy="838200"/>
          </a:xfrm>
        </p:spPr>
        <p:txBody>
          <a:bodyPr>
            <a:normAutofit/>
          </a:bodyPr>
          <a:lstStyle/>
          <a:p>
            <a:r>
              <a:rPr lang="en-US" altLang="ko-KR" sz="3500" dirty="0" smtClean="0">
                <a:solidFill>
                  <a:schemeClr val="tx1"/>
                </a:solidFill>
              </a:rPr>
              <a:t> </a:t>
            </a:r>
            <a:r>
              <a:rPr lang="en-US" altLang="ko-KR" sz="3500" dirty="0" smtClean="0">
                <a:solidFill>
                  <a:schemeClr val="tx1"/>
                </a:solidFill>
              </a:rPr>
              <a:t>Chicken soup</a:t>
            </a:r>
            <a:endParaRPr lang="ko-KR" altLang="en-US" sz="3500" dirty="0">
              <a:solidFill>
                <a:schemeClr val="tx1"/>
              </a:solidFill>
            </a:endParaRPr>
          </a:p>
        </p:txBody>
      </p:sp>
      <p:pic>
        <p:nvPicPr>
          <p:cNvPr id="4" name="Picture 3" descr="chicken_soup_00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8200"/>
            <a:ext cx="3779520" cy="60198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© Gregory Brundage 2011</a:t>
            </a:r>
            <a:endParaRPr lang="ko-KR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ko-KR" dirty="0" smtClean="0"/>
              <a:t>PUT in a bowl:</a:t>
            </a:r>
            <a:endParaRPr lang="en-US" altLang="ko-KR" dirty="0" smtClean="0"/>
          </a:p>
          <a:p>
            <a:r>
              <a:rPr lang="en-US" altLang="ko-KR" dirty="0" smtClean="0"/>
              <a:t>Green lettuce (wash, squeeze the water out &amp; rip it up a bit)</a:t>
            </a:r>
          </a:p>
          <a:p>
            <a:r>
              <a:rPr lang="en-US" altLang="ko-KR" dirty="0" smtClean="0"/>
              <a:t>Small cut: Green pepper, onion, tomato, carrot, peeled cucumber, etc.</a:t>
            </a:r>
          </a:p>
          <a:p>
            <a:r>
              <a:rPr lang="en-US" altLang="ko-KR" dirty="0" smtClean="0"/>
              <a:t>Add a can of drained hot spicy tuna fish</a:t>
            </a:r>
          </a:p>
          <a:p>
            <a:r>
              <a:rPr lang="en-US" altLang="ko-KR" dirty="0" smtClean="0"/>
              <a:t>Cubed cheddar cheese</a:t>
            </a:r>
          </a:p>
          <a:p>
            <a:r>
              <a:rPr lang="en-US" altLang="ko-KR" dirty="0" smtClean="0"/>
              <a:t>Lightly fried pieces of bread with garlic butter</a:t>
            </a:r>
          </a:p>
          <a:p>
            <a:r>
              <a:rPr lang="en-US" altLang="ko-KR" dirty="0" smtClean="0"/>
              <a:t>Serve with a variety of </a:t>
            </a:r>
            <a:r>
              <a:rPr lang="en-US" altLang="ko-KR" dirty="0" smtClean="0">
                <a:solidFill>
                  <a:schemeClr val="accent2"/>
                </a:solidFill>
              </a:rPr>
              <a:t>salad dressings </a:t>
            </a:r>
            <a:r>
              <a:rPr lang="en-US" altLang="ko-KR" dirty="0" smtClean="0"/>
              <a:t>on the side. </a:t>
            </a:r>
            <a:r>
              <a:rPr lang="en-US" altLang="ko-KR" dirty="0" smtClean="0">
                <a:solidFill>
                  <a:schemeClr val="accent2"/>
                </a:solidFill>
              </a:rPr>
              <a:t>(See next page!)</a:t>
            </a:r>
            <a:endParaRPr lang="ko-KR" altLang="en-US" dirty="0" smtClean="0">
              <a:solidFill>
                <a:schemeClr val="accent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© Gregory Brundage 2011</a:t>
            </a:r>
            <a:endParaRPr lang="ko-KR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Chef Salad</a:t>
            </a:r>
            <a:endParaRPr lang="ko-KR" altLang="en-US" dirty="0"/>
          </a:p>
        </p:txBody>
      </p:sp>
      <p:pic>
        <p:nvPicPr>
          <p:cNvPr id="5" name="Picture 4" descr="chef_salad_33265146_st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0"/>
            <a:ext cx="4572000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686800" cy="4525963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solidFill>
                  <a:schemeClr val="bg2">
                    <a:lumMod val="50000"/>
                  </a:schemeClr>
                </a:solidFill>
              </a:rPr>
              <a:t>Italian </a:t>
            </a:r>
            <a:r>
              <a:rPr lang="en-US" altLang="ko-KR" dirty="0" smtClean="0"/>
              <a:t>(Vinegar</a:t>
            </a:r>
            <a:r>
              <a:rPr lang="ko-KR" altLang="en-US" dirty="0" smtClean="0"/>
              <a:t> 醋</a:t>
            </a:r>
            <a:r>
              <a:rPr lang="en-US" altLang="ko-KR" dirty="0" smtClean="0"/>
              <a:t> and oil, usually olive oil</a:t>
            </a:r>
            <a:r>
              <a:rPr lang="ko-KR" altLang="en-US" dirty="0" smtClean="0"/>
              <a:t> 橄榄油</a:t>
            </a:r>
            <a:r>
              <a:rPr lang="en-US" altLang="ko-KR" dirty="0" smtClean="0"/>
              <a:t>)</a:t>
            </a:r>
          </a:p>
          <a:p>
            <a:r>
              <a:rPr lang="en-US" altLang="ko-KR" dirty="0" smtClean="0">
                <a:solidFill>
                  <a:schemeClr val="bg2">
                    <a:lumMod val="50000"/>
                  </a:schemeClr>
                </a:solidFill>
              </a:rPr>
              <a:t>French</a:t>
            </a:r>
            <a:r>
              <a:rPr lang="en-US" altLang="ko-KR" dirty="0" smtClean="0"/>
              <a:t> </a:t>
            </a:r>
          </a:p>
          <a:p>
            <a:r>
              <a:rPr lang="en-US" altLang="ko-KR" dirty="0" smtClean="0">
                <a:solidFill>
                  <a:schemeClr val="bg2">
                    <a:lumMod val="50000"/>
                  </a:schemeClr>
                </a:solidFill>
              </a:rPr>
              <a:t>Russian </a:t>
            </a:r>
            <a:r>
              <a:rPr lang="en-US" altLang="ko-KR" dirty="0" smtClean="0"/>
              <a:t>(usually my favorite)</a:t>
            </a:r>
          </a:p>
          <a:p>
            <a:r>
              <a:rPr lang="en-US" altLang="ko-KR" dirty="0" smtClean="0">
                <a:solidFill>
                  <a:schemeClr val="bg2">
                    <a:lumMod val="50000"/>
                  </a:schemeClr>
                </a:solidFill>
              </a:rPr>
              <a:t>Thousand Island </a:t>
            </a:r>
            <a:r>
              <a:rPr lang="en-US" altLang="ko-KR" dirty="0" smtClean="0"/>
              <a:t>(a little sweet; not for me!)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To try these different salad dressings go to Outback Steak Ranch as they offer these and more – even their own:</a:t>
            </a:r>
          </a:p>
          <a:p>
            <a:r>
              <a:rPr lang="en-US" altLang="ko-KR" dirty="0" smtClean="0">
                <a:hlinkClick r:id="rId2"/>
              </a:rPr>
              <a:t>http://restaurantrecipesbook.com/outback-steakhouse-ranch-dressing-recipe</a:t>
            </a:r>
            <a:r>
              <a:rPr lang="en-US" altLang="ko-KR" dirty="0" smtClean="0">
                <a:hlinkClick r:id="rId2"/>
              </a:rPr>
              <a:t>/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© Gregory Brundage 2011</a:t>
            </a:r>
            <a:endParaRPr lang="ko-KR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Salad dressings </a:t>
            </a:r>
            <a:r>
              <a:rPr lang="ko-KR" altLang="en-US" dirty="0" smtClean="0"/>
              <a:t>色拉调味料</a:t>
            </a:r>
            <a:r>
              <a:rPr lang="en-US" altLang="ko-KR" sz="1700" dirty="0" smtClean="0"/>
              <a:t>[</a:t>
            </a:r>
            <a:r>
              <a:rPr lang="en-US" altLang="ko-KR" sz="1700" dirty="0" err="1" smtClean="0"/>
              <a:t>sèlātiáowèiliào</a:t>
            </a:r>
            <a:r>
              <a:rPr lang="en-US" altLang="ko-KR" sz="1700" dirty="0" smtClean="0"/>
              <a:t>] </a:t>
            </a:r>
            <a:endParaRPr lang="ko-KR" altLang="en-US" sz="1700" dirty="0"/>
          </a:p>
        </p:txBody>
      </p:sp>
      <p:pic>
        <p:nvPicPr>
          <p:cNvPr id="5" name="Picture 4" descr="Salad dress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4200" y="1981200"/>
            <a:ext cx="1662113" cy="88006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81328"/>
            <a:ext cx="8686800" cy="4525963"/>
          </a:xfrm>
        </p:spPr>
        <p:txBody>
          <a:bodyPr>
            <a:normAutofit lnSpcReduction="10000"/>
          </a:bodyPr>
          <a:lstStyle/>
          <a:p>
            <a:r>
              <a:rPr lang="en-US" altLang="ko-KR" b="1" dirty="0" smtClean="0">
                <a:solidFill>
                  <a:srgbClr val="7030A0"/>
                </a:solidFill>
              </a:rPr>
              <a:t>Blender </a:t>
            </a:r>
            <a:r>
              <a:rPr lang="ko-KR" altLang="en-US" b="1" dirty="0" smtClean="0">
                <a:solidFill>
                  <a:srgbClr val="7030A0"/>
                </a:solidFill>
              </a:rPr>
              <a:t>搅拌器</a:t>
            </a:r>
            <a:r>
              <a:rPr lang="en-US" altLang="ko-KR" b="1" dirty="0" smtClean="0">
                <a:solidFill>
                  <a:srgbClr val="7030A0"/>
                </a:solidFill>
              </a:rPr>
              <a:t> fruit drinks: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Blend different fruits with:</a:t>
            </a:r>
          </a:p>
          <a:p>
            <a:pPr lvl="1"/>
            <a:r>
              <a:rPr lang="en-US" altLang="ko-KR" dirty="0" smtClean="0"/>
              <a:t>Soy bean milk  </a:t>
            </a:r>
            <a:r>
              <a:rPr lang="ko-KR" altLang="en-US" b="1" dirty="0" smtClean="0"/>
              <a:t>豆浆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dòujiāng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Fruit Juice (real, please! Not something “flavored!”</a:t>
            </a:r>
          </a:p>
          <a:p>
            <a:pPr lvl="1"/>
            <a:r>
              <a:rPr lang="en-US" altLang="ko-KR" dirty="0" smtClean="0"/>
              <a:t>Ice water; the above plus ice and or ice cream!</a:t>
            </a:r>
          </a:p>
          <a:p>
            <a:pPr lvl="1"/>
            <a:endParaRPr lang="en-US" altLang="ko-KR" dirty="0" smtClean="0"/>
          </a:p>
          <a:p>
            <a:pPr lvl="1">
              <a:buNone/>
            </a:pPr>
            <a:r>
              <a:rPr lang="en-US" altLang="ko-KR" dirty="0" smtClean="0"/>
              <a:t>Good fruits: Apple, pineapple,  kiwi, strawberry, oranges, banana, etc. But, any fruit is OK I think. </a:t>
            </a:r>
          </a:p>
          <a:p>
            <a:pPr lvl="1">
              <a:buNone/>
            </a:pPr>
            <a:endParaRPr lang="en-US" altLang="ko-KR" dirty="0" smtClean="0"/>
          </a:p>
          <a:p>
            <a:pPr lvl="1">
              <a:buNone/>
            </a:pPr>
            <a:r>
              <a:rPr lang="en-US" altLang="ko-KR" dirty="0" smtClean="0"/>
              <a:t>(Blender fruit drinks are also called </a:t>
            </a:r>
            <a:r>
              <a:rPr lang="en-US" altLang="ko-KR" sz="2700" b="1" dirty="0" smtClean="0">
                <a:solidFill>
                  <a:srgbClr val="7030A0"/>
                </a:solidFill>
              </a:rPr>
              <a:t>“smoothies” </a:t>
            </a:r>
            <a:r>
              <a:rPr lang="en-US" altLang="ko-KR" dirty="0" smtClean="0"/>
              <a:t>in the U.S. and are very popular.)</a:t>
            </a:r>
          </a:p>
          <a:p>
            <a:pPr>
              <a:buNone/>
            </a:pP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solidFill>
                  <a:schemeClr val="accent3"/>
                </a:solidFill>
              </a:rPr>
              <a:t>Snacks &amp; quick “pick-me-ups”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sz="2000" dirty="0" smtClean="0"/>
              <a:t>A “Pick-me-up” is something that gives you energy and makes you feel </a:t>
            </a:r>
            <a:r>
              <a:rPr lang="en-US" altLang="ko-KR" sz="2000" dirty="0" err="1" smtClean="0"/>
              <a:t>goooood</a:t>
            </a:r>
            <a:r>
              <a:rPr lang="en-US" altLang="ko-KR" sz="2000" dirty="0" smtClean="0"/>
              <a:t>.)</a:t>
            </a:r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© Gregory Brundage 2011</a:t>
            </a:r>
            <a:endParaRPr lang="ko-KR" altLang="en-US"/>
          </a:p>
        </p:txBody>
      </p:sp>
      <p:pic>
        <p:nvPicPr>
          <p:cNvPr id="5" name="Picture 4" descr="kitchen_aid_blend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96200" y="914400"/>
            <a:ext cx="1447800" cy="1447800"/>
          </a:xfrm>
          <a:prstGeom prst="rect">
            <a:avLst/>
          </a:prstGeom>
        </p:spPr>
      </p:pic>
      <p:pic>
        <p:nvPicPr>
          <p:cNvPr id="6" name="Picture 5" descr="smoothie-sl-1017338-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1066800"/>
            <a:ext cx="1828800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914400"/>
            <a:ext cx="8991600" cy="4525963"/>
          </a:xfrm>
        </p:spPr>
        <p:txBody>
          <a:bodyPr/>
          <a:lstStyle/>
          <a:p>
            <a:pPr>
              <a:buNone/>
            </a:pPr>
            <a:r>
              <a:rPr lang="en-US" altLang="ko-KR" sz="2000" b="1" i="1" dirty="0" smtClean="0">
                <a:solidFill>
                  <a:schemeClr val="accent4">
                    <a:lumMod val="75000"/>
                  </a:schemeClr>
                </a:solidFill>
              </a:rPr>
              <a:t>NOTE: I eat a bowl of cereal anytime I’m hungry as</a:t>
            </a:r>
          </a:p>
          <a:p>
            <a:pPr>
              <a:buNone/>
            </a:pPr>
            <a:r>
              <a:rPr lang="en-US" altLang="ko-KR" sz="2000" b="1" i="1" dirty="0" smtClean="0">
                <a:solidFill>
                  <a:schemeClr val="accent4">
                    <a:lumMod val="75000"/>
                  </a:schemeClr>
                </a:solidFill>
              </a:rPr>
              <a:t> a snack. It’s not enough for my breakfast!</a:t>
            </a:r>
          </a:p>
          <a:p>
            <a:pPr>
              <a:buNone/>
            </a:pPr>
            <a:endParaRPr lang="en-US" altLang="ko-KR" dirty="0" smtClean="0"/>
          </a:p>
          <a:p>
            <a:r>
              <a:rPr lang="en-US" altLang="ko-KR" dirty="0" smtClean="0"/>
              <a:t>1</a:t>
            </a:r>
            <a:r>
              <a:rPr lang="en-US" altLang="ko-KR" baseline="30000" dirty="0" smtClean="0"/>
              <a:t>st</a:t>
            </a:r>
            <a:r>
              <a:rPr lang="en-US" altLang="ko-KR" dirty="0" smtClean="0"/>
              <a:t> Buy WHOLE GRAIN cereals, not sugary junk cereals.</a:t>
            </a:r>
          </a:p>
          <a:p>
            <a:r>
              <a:rPr lang="en-US" altLang="ko-KR" dirty="0" smtClean="0"/>
              <a:t>Put some in a bowl, add milk and maybe some raisons, and maybe a little brown sugar.</a:t>
            </a:r>
          </a:p>
          <a:p>
            <a:r>
              <a:rPr lang="en-US" altLang="ko-KR" dirty="0" smtClean="0"/>
              <a:t>Eat with a spoon (chopsticks don’t work real with cereal! Ha </a:t>
            </a:r>
            <a:r>
              <a:rPr lang="en-US" altLang="ko-KR" dirty="0" err="1" smtClean="0"/>
              <a:t>ha</a:t>
            </a:r>
            <a:r>
              <a:rPr lang="en-US" altLang="ko-KR" dirty="0" smtClean="0"/>
              <a:t>)</a:t>
            </a:r>
          </a:p>
          <a:p>
            <a:endParaRPr lang="en-US" altLang="ko-KR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© Gregory Brundage 2011</a:t>
            </a:r>
            <a:endParaRPr lang="ko-KR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5334000" cy="990600"/>
          </a:xfrm>
        </p:spPr>
        <p:txBody>
          <a:bodyPr/>
          <a:lstStyle/>
          <a:p>
            <a:r>
              <a:rPr lang="en-US" altLang="ko-KR" dirty="0" smtClean="0">
                <a:solidFill>
                  <a:schemeClr val="accent3">
                    <a:lumMod val="75000"/>
                  </a:schemeClr>
                </a:solidFill>
              </a:rPr>
              <a:t>“Breakfast” cereals</a:t>
            </a:r>
            <a:endParaRPr lang="ko-KR" alt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Picture 4" descr="Cereal garb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4724400"/>
            <a:ext cx="1114425" cy="15811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64770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GARBAGE!</a:t>
            </a:r>
            <a:endParaRPr lang="ko-KR" altLang="en-US" dirty="0"/>
          </a:p>
        </p:txBody>
      </p:sp>
      <p:pic>
        <p:nvPicPr>
          <p:cNvPr id="7" name="Picture 6" descr="Breakfast cere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24650" y="0"/>
            <a:ext cx="2419350" cy="1885950"/>
          </a:xfrm>
          <a:prstGeom prst="rect">
            <a:avLst/>
          </a:prstGeom>
        </p:spPr>
      </p:pic>
      <p:pic>
        <p:nvPicPr>
          <p:cNvPr id="8" name="Picture 7" descr="Cereal Cheerio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90800" y="4648200"/>
            <a:ext cx="2209800" cy="2209800"/>
          </a:xfrm>
          <a:prstGeom prst="rect">
            <a:avLst/>
          </a:prstGeom>
        </p:spPr>
      </p:pic>
      <p:pic>
        <p:nvPicPr>
          <p:cNvPr id="9" name="Picture 8" descr="Cereal cornflakes_250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81698" y="4495800"/>
            <a:ext cx="1562302" cy="2362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86400" y="53340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ym typeface="Wingdings" pitchFamily="2" charset="2"/>
              </a:rPr>
              <a:t>GREAT</a:t>
            </a:r>
            <a:endParaRPr lang="ko-KR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71872"/>
          </a:xfrm>
        </p:spPr>
        <p:txBody>
          <a:bodyPr/>
          <a:lstStyle/>
          <a:p>
            <a:r>
              <a:rPr lang="en-US" altLang="ko-KR" dirty="0" smtClean="0"/>
              <a:t>Do you think cooking is difficult</a:t>
            </a:r>
            <a:r>
              <a:rPr lang="en-US" altLang="ko-KR" dirty="0" smtClean="0"/>
              <a:t>?</a:t>
            </a:r>
          </a:p>
          <a:p>
            <a:r>
              <a:rPr lang="en-US" altLang="ko-KR" dirty="0" smtClean="0"/>
              <a:t>Of the above recipes, which </a:t>
            </a:r>
            <a:r>
              <a:rPr lang="ko-KR" altLang="en-US" dirty="0" smtClean="0"/>
              <a:t>哪个 </a:t>
            </a:r>
            <a:r>
              <a:rPr lang="en-US" altLang="ko-KR" sz="1400" dirty="0" smtClean="0"/>
              <a:t>(</a:t>
            </a:r>
            <a:r>
              <a:rPr lang="en-US" altLang="ko-KR" sz="1400" dirty="0" err="1" smtClean="0"/>
              <a:t>nǎge</a:t>
            </a:r>
            <a:r>
              <a:rPr lang="en-US" altLang="ko-KR" sz="1400" dirty="0" smtClean="0"/>
              <a:t>) </a:t>
            </a:r>
            <a:r>
              <a:rPr lang="en-US" altLang="ko-KR" dirty="0" smtClean="0"/>
              <a:t>sounds most delicious?</a:t>
            </a:r>
          </a:p>
          <a:p>
            <a:r>
              <a:rPr lang="en-US" altLang="ko-KR" dirty="0" smtClean="0"/>
              <a:t>Least </a:t>
            </a:r>
            <a:r>
              <a:rPr lang="ko-KR" altLang="en-US" dirty="0" smtClean="0"/>
              <a:t>没趣的 </a:t>
            </a:r>
            <a:r>
              <a:rPr lang="en-US" altLang="ko-KR" dirty="0" smtClean="0"/>
              <a:t>interesting/delicious?</a:t>
            </a:r>
          </a:p>
          <a:p>
            <a:r>
              <a:rPr lang="en-US" altLang="ko-KR" dirty="0" smtClean="0"/>
              <a:t>Would you like to try</a:t>
            </a:r>
            <a:r>
              <a:rPr lang="ko-KR" altLang="en-US" b="1" dirty="0" smtClean="0"/>
              <a:t> </a:t>
            </a:r>
            <a:r>
              <a:rPr lang="ko-KR" altLang="en-US" b="1" dirty="0" smtClean="0"/>
              <a:t>试 </a:t>
            </a:r>
            <a:r>
              <a:rPr lang="en-US" altLang="ko-KR" sz="1400" dirty="0" smtClean="0"/>
              <a:t>[</a:t>
            </a:r>
            <a:r>
              <a:rPr lang="en-US" altLang="ko-KR" sz="1400" dirty="0" err="1" smtClean="0"/>
              <a:t>shì</a:t>
            </a:r>
            <a:r>
              <a:rPr lang="en-US" altLang="ko-KR" sz="1400" dirty="0" smtClean="0"/>
              <a:t>] </a:t>
            </a:r>
            <a:r>
              <a:rPr lang="en-US" altLang="ko-KR" dirty="0" smtClean="0"/>
              <a:t>cooking one of the above?</a:t>
            </a:r>
          </a:p>
          <a:p>
            <a:r>
              <a:rPr lang="en-US" altLang="ko-KR" dirty="0" smtClean="0"/>
              <a:t>Which one?</a:t>
            </a:r>
          </a:p>
          <a:p>
            <a:r>
              <a:rPr lang="en-US" altLang="ko-KR" dirty="0" smtClean="0"/>
              <a:t>What are some advantages of </a:t>
            </a:r>
          </a:p>
          <a:p>
            <a:pPr>
              <a:buNone/>
            </a:pPr>
            <a:r>
              <a:rPr lang="en-US" altLang="ko-KR" dirty="0" smtClean="0"/>
              <a:t>	eating a healthy diet?</a:t>
            </a:r>
          </a:p>
          <a:p>
            <a:pPr>
              <a:buNone/>
            </a:pPr>
            <a:r>
              <a:rPr lang="en-US" altLang="ko-KR" dirty="0" smtClean="0"/>
              <a:t>   What are some problems with not</a:t>
            </a:r>
          </a:p>
          <a:p>
            <a:pPr>
              <a:buNone/>
            </a:pPr>
            <a:r>
              <a:rPr lang="en-US" altLang="ko-KR" dirty="0" smtClean="0"/>
              <a:t>	</a:t>
            </a:r>
            <a:r>
              <a:rPr lang="en-US" altLang="ko-KR" dirty="0" smtClean="0"/>
              <a:t>		eating a healthy diet?</a:t>
            </a:r>
          </a:p>
          <a:p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© Gregory Brundage 2011</a:t>
            </a:r>
            <a:endParaRPr lang="ko-KR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3429000" cy="1143000"/>
          </a:xfrm>
          <a:solidFill>
            <a:srgbClr val="FFFF00"/>
          </a:solidFill>
        </p:spPr>
        <p:txBody>
          <a:bodyPr/>
          <a:lstStyle/>
          <a:p>
            <a:r>
              <a:rPr lang="en-US" altLang="ko-KR" dirty="0" smtClean="0">
                <a:solidFill>
                  <a:schemeClr val="tx1"/>
                </a:solidFill>
              </a:rPr>
              <a:t>Discussion</a:t>
            </a:r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Cook Shark eating fish com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15738" y="3886200"/>
            <a:ext cx="2428262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838200"/>
            <a:ext cx="8686800" cy="5169091"/>
          </a:xfrm>
        </p:spPr>
        <p:txBody>
          <a:bodyPr/>
          <a:lstStyle/>
          <a:p>
            <a:r>
              <a:rPr lang="en-US" altLang="ko-KR" sz="2800" dirty="0" smtClean="0"/>
              <a:t>Recipes </a:t>
            </a:r>
            <a:r>
              <a:rPr lang="ko-KR" altLang="en-US" sz="2800" dirty="0" smtClean="0">
                <a:hlinkClick r:id="rId2" action="ppaction://hlinkfile"/>
              </a:rPr>
              <a:t>食谱</a:t>
            </a:r>
            <a:r>
              <a:rPr lang="en-US" altLang="ko-KR" sz="2800" dirty="0" smtClean="0"/>
              <a:t> </a:t>
            </a:r>
            <a:r>
              <a:rPr lang="en-US" altLang="ko-KR" sz="2800" dirty="0" err="1" smtClean="0"/>
              <a:t>shípǔ</a:t>
            </a:r>
            <a:r>
              <a:rPr lang="en-US" altLang="ko-KR" sz="2800" dirty="0" smtClean="0"/>
              <a:t> </a:t>
            </a:r>
            <a:endParaRPr lang="en-US" altLang="ko-KR" sz="2800" dirty="0" smtClean="0"/>
          </a:p>
          <a:p>
            <a:r>
              <a:rPr lang="en-US" altLang="ko-KR" sz="2800" dirty="0" smtClean="0"/>
              <a:t>Perform</a:t>
            </a:r>
            <a:r>
              <a:rPr lang="en-US" altLang="ko-KR" sz="2800" dirty="0" smtClean="0"/>
              <a:t>: </a:t>
            </a:r>
            <a:r>
              <a:rPr lang="ko-KR" altLang="en-US" sz="2800" b="1" dirty="0" smtClean="0"/>
              <a:t>表演</a:t>
            </a:r>
            <a:r>
              <a:rPr lang="en-US" altLang="ko-KR" sz="2800" dirty="0" smtClean="0"/>
              <a:t> </a:t>
            </a:r>
            <a:r>
              <a:rPr lang="en-US" altLang="ko-KR" sz="2800" dirty="0" err="1" smtClean="0"/>
              <a:t>biǎoyǎn</a:t>
            </a:r>
            <a:r>
              <a:rPr lang="en-US" altLang="ko-KR" sz="2800" dirty="0" smtClean="0"/>
              <a:t> </a:t>
            </a:r>
          </a:p>
          <a:p>
            <a:r>
              <a:rPr lang="en-US" altLang="ko-KR" sz="2800" dirty="0" smtClean="0"/>
              <a:t>Champion: </a:t>
            </a:r>
            <a:r>
              <a:rPr lang="ko-KR" altLang="en-US" sz="2800" b="1" dirty="0" smtClean="0"/>
              <a:t>冠军</a:t>
            </a:r>
            <a:r>
              <a:rPr lang="en-US" altLang="ko-KR" sz="2800" dirty="0" smtClean="0"/>
              <a:t> </a:t>
            </a:r>
            <a:r>
              <a:rPr lang="en-US" altLang="ko-KR" sz="2800" dirty="0" err="1" smtClean="0"/>
              <a:t>guànjūn</a:t>
            </a:r>
            <a:r>
              <a:rPr lang="en-US" altLang="ko-KR" sz="2800" dirty="0" smtClean="0"/>
              <a:t> </a:t>
            </a:r>
          </a:p>
          <a:p>
            <a:r>
              <a:rPr lang="en-US" altLang="ko-KR" sz="2800" dirty="0" smtClean="0"/>
              <a:t>Nutritious: </a:t>
            </a:r>
            <a:r>
              <a:rPr lang="ko-KR" altLang="en-US" sz="2800" dirty="0" smtClean="0"/>
              <a:t>有营养的</a:t>
            </a:r>
            <a:r>
              <a:rPr lang="en-US" altLang="ko-KR" sz="2800" dirty="0" smtClean="0"/>
              <a:t> </a:t>
            </a:r>
            <a:r>
              <a:rPr lang="en-US" altLang="ko-KR" sz="2800" dirty="0" err="1" smtClean="0"/>
              <a:t>yǒuyíngyǎngde</a:t>
            </a:r>
            <a:endParaRPr lang="en-US" altLang="ko-KR" sz="2800" dirty="0" smtClean="0"/>
          </a:p>
          <a:p>
            <a:r>
              <a:rPr lang="en-US" altLang="ko-KR" sz="2800" dirty="0" smtClean="0"/>
              <a:t>Balanced </a:t>
            </a:r>
            <a:r>
              <a:rPr lang="en-US" altLang="ko-KR" sz="2800" dirty="0" smtClean="0"/>
              <a:t>meals</a:t>
            </a:r>
            <a:r>
              <a:rPr lang="ko-KR" altLang="en-US" sz="2800" dirty="0" smtClean="0"/>
              <a:t> 均衡饮食</a:t>
            </a:r>
            <a:r>
              <a:rPr lang="en-US" altLang="ko-KR" sz="2800" dirty="0" smtClean="0"/>
              <a:t> </a:t>
            </a:r>
            <a:r>
              <a:rPr lang="en-US" altLang="ko-KR" sz="2800" dirty="0" err="1" smtClean="0"/>
              <a:t>jūn</a:t>
            </a:r>
            <a:r>
              <a:rPr lang="en-US" altLang="ko-KR" sz="2800" dirty="0" smtClean="0"/>
              <a:t> </a:t>
            </a:r>
            <a:r>
              <a:rPr lang="en-US" altLang="ko-KR" sz="2800" dirty="0" err="1" smtClean="0"/>
              <a:t>héng</a:t>
            </a:r>
            <a:r>
              <a:rPr lang="en-US" altLang="ko-KR" sz="2800" dirty="0" smtClean="0"/>
              <a:t> </a:t>
            </a:r>
            <a:r>
              <a:rPr lang="en-US" altLang="ko-KR" sz="2800" dirty="0" err="1" smtClean="0"/>
              <a:t>yǐn</a:t>
            </a:r>
            <a:endParaRPr lang="en-US" altLang="ko-KR" sz="2800" dirty="0" smtClean="0"/>
          </a:p>
          <a:p>
            <a:r>
              <a:rPr lang="en-US" altLang="ko-KR" sz="2800" dirty="0" smtClean="0"/>
              <a:t>Fried</a:t>
            </a:r>
            <a:r>
              <a:rPr lang="ko-KR" altLang="en-US" sz="2800" dirty="0" smtClean="0"/>
              <a:t> 炒的</a:t>
            </a:r>
            <a:r>
              <a:rPr lang="en-US" altLang="ko-KR" sz="2800" dirty="0" smtClean="0"/>
              <a:t> </a:t>
            </a:r>
            <a:r>
              <a:rPr lang="en-US" altLang="ko-KR" sz="2800" dirty="0" err="1" smtClean="0"/>
              <a:t>chǎo</a:t>
            </a:r>
            <a:r>
              <a:rPr lang="en-US" altLang="ko-KR" sz="2800" dirty="0" smtClean="0"/>
              <a:t> de</a:t>
            </a:r>
          </a:p>
          <a:p>
            <a:r>
              <a:rPr lang="en-US" altLang="ko-KR" sz="2800" dirty="0" smtClean="0"/>
              <a:t>Roast meat</a:t>
            </a:r>
            <a:r>
              <a:rPr lang="ko-KR" altLang="en-US" sz="2800" dirty="0" smtClean="0"/>
              <a:t> </a:t>
            </a:r>
            <a:r>
              <a:rPr lang="ko-KR" altLang="en-US" sz="2800" b="1" dirty="0" smtClean="0"/>
              <a:t>烤肉</a:t>
            </a:r>
            <a:r>
              <a:rPr lang="en-US" altLang="ko-KR" sz="2800" dirty="0" smtClean="0"/>
              <a:t> </a:t>
            </a:r>
            <a:r>
              <a:rPr lang="en-US" altLang="ko-KR" sz="2800" dirty="0" err="1" smtClean="0"/>
              <a:t>kǎoròu</a:t>
            </a:r>
            <a:r>
              <a:rPr lang="en-US" altLang="ko-KR" sz="2800" dirty="0" smtClean="0"/>
              <a:t>  </a:t>
            </a:r>
          </a:p>
          <a:p>
            <a:r>
              <a:rPr lang="en-US" altLang="ko-KR" sz="2800" dirty="0" smtClean="0"/>
              <a:t>G</a:t>
            </a:r>
            <a:r>
              <a:rPr lang="en-US" altLang="ko-KR" sz="2800" dirty="0" smtClean="0"/>
              <a:t>rilled </a:t>
            </a:r>
            <a:r>
              <a:rPr lang="en-US" altLang="ko-KR" sz="2800" dirty="0" smtClean="0"/>
              <a:t>meat</a:t>
            </a:r>
            <a:r>
              <a:rPr lang="ko-KR" altLang="en-US" sz="2800" dirty="0" smtClean="0"/>
              <a:t> </a:t>
            </a:r>
            <a:r>
              <a:rPr lang="ko-KR" altLang="en-US" sz="2800" dirty="0" smtClean="0"/>
              <a:t>鹅肥</a:t>
            </a:r>
            <a:r>
              <a:rPr lang="ko-KR" altLang="en-US" sz="2800" dirty="0" smtClean="0">
                <a:hlinkClick r:id="rId3" action="ppaction://hlinkfile"/>
              </a:rPr>
              <a:t>油渣</a:t>
            </a:r>
            <a:r>
              <a:rPr lang="ko-KR" altLang="en-US" sz="2800" dirty="0" smtClean="0"/>
              <a:t> </a:t>
            </a:r>
            <a:r>
              <a:rPr lang="en-US" altLang="ko-KR" sz="2800" dirty="0" err="1" smtClean="0"/>
              <a:t>éféi</a:t>
            </a:r>
            <a:r>
              <a:rPr lang="en-US" altLang="ko-KR" sz="2800" dirty="0" smtClean="0"/>
              <a:t> </a:t>
            </a:r>
            <a:r>
              <a:rPr lang="en-US" altLang="ko-KR" sz="2800" dirty="0" err="1" smtClean="0"/>
              <a:t>yóuzhā</a:t>
            </a:r>
            <a:endParaRPr lang="en-US" altLang="ko-KR" sz="2800" dirty="0" smtClean="0"/>
          </a:p>
          <a:p>
            <a:r>
              <a:rPr lang="en-US" altLang="ko-KR" sz="2800" dirty="0" smtClean="0"/>
              <a:t>Scrambled </a:t>
            </a:r>
            <a:r>
              <a:rPr lang="en-US" altLang="ko-KR" sz="2800" dirty="0" smtClean="0"/>
              <a:t>eggs  </a:t>
            </a:r>
            <a:r>
              <a:rPr lang="ko-KR" altLang="en-US" sz="2800" dirty="0" smtClean="0"/>
              <a:t>炒鸡蛋 </a:t>
            </a:r>
            <a:endParaRPr lang="en-US" altLang="ko-KR" sz="2800" dirty="0" smtClean="0"/>
          </a:p>
          <a:p>
            <a:r>
              <a:rPr lang="en-US" altLang="ko-KR" sz="2800" dirty="0" smtClean="0"/>
              <a:t>Flour</a:t>
            </a:r>
            <a:r>
              <a:rPr lang="ko-KR" altLang="en-US" sz="2800" dirty="0" smtClean="0"/>
              <a:t> 面粉 </a:t>
            </a:r>
            <a:r>
              <a:rPr lang="en-US" altLang="ko-KR" sz="2800" dirty="0" err="1" smtClean="0"/>
              <a:t>miàn</a:t>
            </a:r>
            <a:r>
              <a:rPr lang="en-US" altLang="ko-KR" sz="2800" dirty="0" smtClean="0"/>
              <a:t> </a:t>
            </a:r>
            <a:r>
              <a:rPr lang="en-US" altLang="ko-KR" sz="2800" dirty="0" err="1" smtClean="0"/>
              <a:t>fěn</a:t>
            </a:r>
            <a:endParaRPr lang="en-US" altLang="ko-KR" sz="2800" dirty="0" smtClean="0"/>
          </a:p>
          <a:p>
            <a:endParaRPr lang="ko-KR" altLang="en-US" sz="2800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© Gregory Brundage 2011</a:t>
            </a:r>
            <a:endParaRPr lang="ko-KR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altLang="ko-KR" dirty="0" smtClean="0"/>
              <a:t>Vocabulary </a:t>
            </a:r>
            <a:r>
              <a:rPr lang="ko-KR" altLang="en-US" dirty="0" smtClean="0"/>
              <a:t>词汇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cíhuì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/>
          <a:lstStyle/>
          <a:p>
            <a:r>
              <a:rPr lang="en-US" altLang="ko-KR" dirty="0" smtClean="0"/>
              <a:t>Lightly fry (Sauté</a:t>
            </a:r>
            <a:r>
              <a:rPr lang="ko-KR" altLang="en-US" dirty="0" smtClean="0"/>
              <a:t> 嫩煎的</a:t>
            </a:r>
            <a:r>
              <a:rPr lang="en-US" altLang="ko-KR" dirty="0" smtClean="0"/>
              <a:t>)</a:t>
            </a:r>
          </a:p>
          <a:p>
            <a:r>
              <a:rPr lang="en-US" altLang="ko-KR" dirty="0" smtClean="0"/>
              <a:t>Tuna fish </a:t>
            </a:r>
            <a:r>
              <a:rPr lang="ko-KR" altLang="en-US" b="1" dirty="0" smtClean="0"/>
              <a:t>金枪鱼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jīnqiāngyú</a:t>
            </a:r>
            <a:endParaRPr lang="en-US" altLang="ko-KR" dirty="0" smtClean="0"/>
          </a:p>
          <a:p>
            <a:r>
              <a:rPr lang="en-US" altLang="ko-KR" dirty="0" smtClean="0"/>
              <a:t>Blender </a:t>
            </a:r>
            <a:r>
              <a:rPr lang="ko-KR" altLang="en-US" dirty="0" smtClean="0"/>
              <a:t>搅拌器 </a:t>
            </a:r>
            <a:r>
              <a:rPr lang="en-US" altLang="ko-KR" dirty="0" err="1" smtClean="0"/>
              <a:t>jiǎobànqì</a:t>
            </a:r>
            <a:endParaRPr lang="en-US" altLang="ko-KR" dirty="0" smtClean="0"/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altLang="ko-KR" sz="2700" dirty="0" smtClean="0"/>
              <a:t>Onion </a:t>
            </a:r>
            <a:r>
              <a:rPr lang="ko-KR" altLang="en-US" sz="2700" dirty="0" smtClean="0">
                <a:hlinkClick r:id="rId2" action="ppaction://hlinkfile"/>
              </a:rPr>
              <a:t>洋葱</a:t>
            </a:r>
            <a:r>
              <a:rPr lang="en-US" altLang="ko-KR" sz="2700" dirty="0" smtClean="0"/>
              <a:t> </a:t>
            </a:r>
            <a:r>
              <a:rPr lang="en-US" altLang="ko-KR" sz="2700" dirty="0" err="1" smtClean="0"/>
              <a:t>yángcōng</a:t>
            </a:r>
            <a:endParaRPr lang="en-US" altLang="ko-KR" sz="2700" dirty="0" smtClean="0"/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altLang="ko-KR" sz="2700" dirty="0" smtClean="0"/>
              <a:t>Green </a:t>
            </a:r>
            <a:r>
              <a:rPr lang="en-US" altLang="ko-KR" sz="2700" dirty="0" smtClean="0"/>
              <a:t>Pepper </a:t>
            </a:r>
            <a:r>
              <a:rPr lang="ko-KR" altLang="en-US" sz="2700" dirty="0" smtClean="0"/>
              <a:t>甜椒</a:t>
            </a:r>
            <a:r>
              <a:rPr lang="en-US" altLang="ko-KR" sz="2700" dirty="0" smtClean="0"/>
              <a:t> </a:t>
            </a:r>
            <a:r>
              <a:rPr lang="en-US" altLang="ko-KR" sz="2700" dirty="0" err="1" smtClean="0"/>
              <a:t>tiánjiāo</a:t>
            </a:r>
            <a:endParaRPr lang="en-US" altLang="ko-KR" sz="2700" dirty="0" smtClean="0"/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altLang="ko-KR" sz="2800" dirty="0" smtClean="0"/>
              <a:t>Tomato </a:t>
            </a:r>
            <a:r>
              <a:rPr lang="ko-KR" altLang="en-US" sz="2800" b="1" dirty="0" smtClean="0"/>
              <a:t>西红柿</a:t>
            </a:r>
            <a:r>
              <a:rPr lang="en-US" altLang="ko-KR" sz="2800" dirty="0" smtClean="0"/>
              <a:t> </a:t>
            </a:r>
            <a:r>
              <a:rPr lang="en-US" altLang="ko-KR" sz="2800" dirty="0" err="1" smtClean="0"/>
              <a:t>xīhóngshì</a:t>
            </a:r>
            <a:endParaRPr lang="en-US" altLang="ko-KR" sz="2800" dirty="0" smtClean="0"/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altLang="ko-KR" sz="2800" dirty="0" smtClean="0"/>
              <a:t>Broccoli </a:t>
            </a:r>
            <a:r>
              <a:rPr lang="ko-KR" altLang="en-US" sz="2800" b="1" dirty="0" smtClean="0"/>
              <a:t>布罗科利</a:t>
            </a:r>
            <a:r>
              <a:rPr lang="en-US" altLang="ko-KR" sz="2800" dirty="0" smtClean="0"/>
              <a:t> </a:t>
            </a:r>
            <a:r>
              <a:rPr lang="en-US" altLang="ko-KR" sz="2800" dirty="0" err="1" smtClean="0"/>
              <a:t>Bùluókēlì</a:t>
            </a:r>
            <a:r>
              <a:rPr lang="en-US" altLang="ko-KR" sz="2800" dirty="0" smtClean="0"/>
              <a:t> </a:t>
            </a:r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altLang="ko-KR" sz="2800" dirty="0" smtClean="0"/>
              <a:t>Whole </a:t>
            </a:r>
            <a:r>
              <a:rPr lang="en-US" altLang="ko-KR" sz="2800" dirty="0" smtClean="0"/>
              <a:t>Wheat </a:t>
            </a:r>
            <a:r>
              <a:rPr lang="en-US" altLang="ko-KR" sz="2800" dirty="0" smtClean="0"/>
              <a:t>bread </a:t>
            </a:r>
            <a:r>
              <a:rPr lang="ko-KR" altLang="en-US" sz="2800" b="1" dirty="0" smtClean="0"/>
              <a:t>全麦</a:t>
            </a:r>
            <a:r>
              <a:rPr lang="en-US" altLang="ko-KR" sz="2800" dirty="0" smtClean="0"/>
              <a:t> </a:t>
            </a:r>
            <a:r>
              <a:rPr lang="en-US" altLang="ko-KR" sz="2800" dirty="0" err="1" smtClean="0"/>
              <a:t>quánmài</a:t>
            </a:r>
            <a:endParaRPr lang="en-US" altLang="ko-KR" sz="2800" dirty="0" smtClean="0"/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altLang="ko-KR" sz="2800" dirty="0" smtClean="0"/>
              <a:t>M</a:t>
            </a:r>
            <a:r>
              <a:rPr lang="en-US" altLang="ko-KR" sz="2800" dirty="0" smtClean="0"/>
              <a:t>ayonnaise </a:t>
            </a:r>
            <a:r>
              <a:rPr lang="ko-KR" altLang="en-US" sz="2800" dirty="0" smtClean="0"/>
              <a:t>蛋黄酱</a:t>
            </a:r>
            <a:r>
              <a:rPr lang="en-US" altLang="ko-KR" sz="2800" dirty="0" smtClean="0"/>
              <a:t> </a:t>
            </a:r>
            <a:r>
              <a:rPr lang="en-US" altLang="ko-KR" sz="2800" dirty="0" err="1" smtClean="0"/>
              <a:t>dànhuángjiàng</a:t>
            </a:r>
            <a:endParaRPr lang="en-US" altLang="ko-KR" sz="2800" dirty="0" smtClean="0"/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altLang="ko-KR" sz="2800" dirty="0" smtClean="0"/>
              <a:t>Salad dressings </a:t>
            </a:r>
            <a:r>
              <a:rPr lang="ko-KR" altLang="en-US" sz="2800" dirty="0" smtClean="0"/>
              <a:t>色拉调味料</a:t>
            </a:r>
            <a:r>
              <a:rPr lang="en-US" altLang="ko-KR" sz="2800" dirty="0" smtClean="0"/>
              <a:t> </a:t>
            </a:r>
            <a:r>
              <a:rPr lang="en-US" altLang="ko-KR" sz="2800" dirty="0" err="1" smtClean="0"/>
              <a:t>sèlātiáowèiliào</a:t>
            </a:r>
            <a:endParaRPr lang="en-US" altLang="ko-KR" sz="2800" dirty="0" smtClean="0"/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endParaRPr lang="en-US" altLang="ko-KR" sz="2800" dirty="0" smtClean="0"/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endParaRPr lang="en-US" altLang="ko-KR" sz="2700" dirty="0" smtClean="0"/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endParaRPr lang="en-US" altLang="ko-KR" sz="2700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© Gregory Brundage 2011</a:t>
            </a:r>
            <a:endParaRPr lang="ko-KR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1440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Vocabulary </a:t>
            </a:r>
            <a:endParaRPr lang="ko-KR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Olive </a:t>
            </a:r>
            <a:r>
              <a:rPr lang="en-US" altLang="ko-KR" dirty="0" smtClean="0"/>
              <a:t>oil</a:t>
            </a:r>
            <a:r>
              <a:rPr lang="ko-KR" altLang="en-US" dirty="0" smtClean="0"/>
              <a:t> </a:t>
            </a:r>
            <a:r>
              <a:rPr lang="ko-KR" altLang="en-US" dirty="0" smtClean="0"/>
              <a:t> 橄榄油 </a:t>
            </a:r>
            <a:r>
              <a:rPr lang="en-US" altLang="ko-KR" dirty="0" err="1" smtClean="0"/>
              <a:t>gǎnlǎnyóu</a:t>
            </a:r>
            <a:endParaRPr lang="en-US" altLang="ko-KR" dirty="0" smtClean="0"/>
          </a:p>
          <a:p>
            <a:r>
              <a:rPr lang="en-US" altLang="ko-KR" dirty="0" smtClean="0"/>
              <a:t>Vinegar</a:t>
            </a:r>
            <a:r>
              <a:rPr lang="ko-KR" altLang="en-US" dirty="0" smtClean="0"/>
              <a:t> </a:t>
            </a:r>
            <a:r>
              <a:rPr lang="ko-KR" altLang="en-US" dirty="0" smtClean="0"/>
              <a:t>醋 </a:t>
            </a:r>
            <a:r>
              <a:rPr lang="en-US" altLang="ko-KR" dirty="0" err="1" smtClean="0"/>
              <a:t>cù</a:t>
            </a:r>
            <a:endParaRPr lang="en-US" altLang="ko-KR" dirty="0" smtClean="0"/>
          </a:p>
          <a:p>
            <a:r>
              <a:rPr lang="en-US" altLang="ko-KR" dirty="0" smtClean="0"/>
              <a:t>Soy bean milk  </a:t>
            </a:r>
            <a:r>
              <a:rPr lang="ko-KR" altLang="en-US" b="1" dirty="0" smtClean="0"/>
              <a:t>豆浆</a:t>
            </a:r>
            <a:r>
              <a:rPr lang="en-US" altLang="ko-KR" dirty="0" smtClean="0"/>
              <a:t> 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dòujiāng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Eat plenty, especially the whole-grain kind; the extra fiber could help stave off colon </a:t>
            </a:r>
            <a:r>
              <a:rPr lang="en-US" altLang="ko-KR" dirty="0" smtClean="0"/>
              <a:t>cancer</a:t>
            </a:r>
          </a:p>
          <a:p>
            <a:r>
              <a:rPr lang="zh-CN" altLang="en-US" dirty="0" smtClean="0"/>
              <a:t>多吃谷物，特别是整粒的谷物，额外的纤维有助于减少结肠癌风险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© Gregory Brundage 2011</a:t>
            </a:r>
            <a:endParaRPr lang="ko-KR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Vocabulary</a:t>
            </a:r>
            <a:endParaRPr lang="ko-KR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411480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Most fast foods are not typical “American food.” Typical American foods are very basic: fried</a:t>
            </a:r>
            <a:r>
              <a:rPr lang="ko-KR" altLang="en-US" dirty="0" smtClean="0"/>
              <a:t> 炒的</a:t>
            </a:r>
            <a:r>
              <a:rPr lang="en-US" altLang="ko-KR" dirty="0" smtClean="0"/>
              <a:t>, roast</a:t>
            </a:r>
            <a:r>
              <a:rPr lang="ko-KR" altLang="en-US" dirty="0" smtClean="0"/>
              <a:t> 烤肉</a:t>
            </a:r>
            <a:r>
              <a:rPr lang="en-US" altLang="ko-KR" dirty="0" smtClean="0"/>
              <a:t>, or grilled meat</a:t>
            </a:r>
            <a:r>
              <a:rPr lang="ko-KR" altLang="en-US" dirty="0" smtClean="0"/>
              <a:t> 鹅肥</a:t>
            </a:r>
            <a:r>
              <a:rPr lang="ko-KR" altLang="en-US" dirty="0" smtClean="0">
                <a:hlinkClick r:id="rId2" action="ppaction://hlinkfile"/>
              </a:rPr>
              <a:t>油渣</a:t>
            </a:r>
            <a:r>
              <a:rPr lang="en-US" altLang="ko-KR" dirty="0" smtClean="0"/>
              <a:t> - boiled or steamed vegetables - boiled</a:t>
            </a:r>
            <a:r>
              <a:rPr lang="ko-KR" altLang="en-US" dirty="0" smtClean="0"/>
              <a:t> 煮的</a:t>
            </a:r>
            <a:r>
              <a:rPr lang="en-US" altLang="ko-KR" dirty="0" smtClean="0"/>
              <a:t> potatoes or corn with a little butter and salt, rice… and other basic foods simply cooked.</a:t>
            </a:r>
          </a:p>
          <a:p>
            <a:r>
              <a:rPr lang="en-US" altLang="ko-KR" dirty="0" smtClean="0"/>
              <a:t>What makes American food unique maybe is that we usually provide </a:t>
            </a:r>
            <a:r>
              <a:rPr lang="en-US" altLang="ko-KR" u="sng" dirty="0" smtClean="0">
                <a:solidFill>
                  <a:schemeClr val="accent2"/>
                </a:solidFill>
              </a:rPr>
              <a:t>balanced meals</a:t>
            </a:r>
            <a:r>
              <a:rPr lang="ko-KR" altLang="en-US" b="1" u="sng" dirty="0" smtClean="0">
                <a:solidFill>
                  <a:schemeClr val="accent2"/>
                </a:solidFill>
              </a:rPr>
              <a:t> </a:t>
            </a:r>
            <a:r>
              <a:rPr lang="ko-KR" altLang="en-US" b="1" u="sng" dirty="0" smtClean="0">
                <a:solidFill>
                  <a:schemeClr val="accent2"/>
                </a:solidFill>
              </a:rPr>
              <a:t>均衡饮食</a:t>
            </a:r>
            <a:r>
              <a:rPr lang="en-US" altLang="ko-KR" u="sng" dirty="0" smtClean="0">
                <a:solidFill>
                  <a:schemeClr val="accent2"/>
                </a:solidFill>
              </a:rPr>
              <a:t> </a:t>
            </a:r>
            <a:r>
              <a:rPr lang="en-US" altLang="ko-KR" sz="1400" u="sng" dirty="0" err="1" smtClean="0">
                <a:solidFill>
                  <a:schemeClr val="accent2"/>
                </a:solidFill>
              </a:rPr>
              <a:t>jūn</a:t>
            </a:r>
            <a:r>
              <a:rPr lang="en-US" altLang="ko-KR" sz="1400" u="sng" dirty="0" smtClean="0">
                <a:solidFill>
                  <a:schemeClr val="accent2"/>
                </a:solidFill>
              </a:rPr>
              <a:t> </a:t>
            </a:r>
            <a:r>
              <a:rPr lang="en-US" altLang="ko-KR" sz="1400" u="sng" dirty="0" err="1" smtClean="0">
                <a:solidFill>
                  <a:schemeClr val="accent2"/>
                </a:solidFill>
              </a:rPr>
              <a:t>héng</a:t>
            </a:r>
            <a:r>
              <a:rPr lang="en-US" altLang="ko-KR" sz="1400" u="sng" dirty="0" smtClean="0">
                <a:solidFill>
                  <a:schemeClr val="accent2"/>
                </a:solidFill>
              </a:rPr>
              <a:t> </a:t>
            </a:r>
            <a:r>
              <a:rPr lang="en-US" altLang="ko-KR" sz="1400" u="sng" dirty="0" err="1" smtClean="0">
                <a:solidFill>
                  <a:schemeClr val="accent2"/>
                </a:solidFill>
              </a:rPr>
              <a:t>yǐn</a:t>
            </a:r>
            <a:r>
              <a:rPr lang="en-US" altLang="ko-KR" sz="1400" u="sng" dirty="0" smtClean="0">
                <a:solidFill>
                  <a:schemeClr val="accent2"/>
                </a:solidFill>
              </a:rPr>
              <a:t> </a:t>
            </a:r>
            <a:r>
              <a:rPr lang="en-US" altLang="ko-KR" sz="1400" u="sng" dirty="0" err="1" smtClean="0">
                <a:solidFill>
                  <a:schemeClr val="accent2"/>
                </a:solidFill>
              </a:rPr>
              <a:t>shí</a:t>
            </a:r>
            <a:r>
              <a:rPr lang="en-US" altLang="ko-KR" sz="1400" u="sng" dirty="0" smtClean="0">
                <a:solidFill>
                  <a:schemeClr val="accent2"/>
                </a:solidFill>
              </a:rPr>
              <a:t> </a:t>
            </a:r>
            <a:r>
              <a:rPr lang="en-US" altLang="ko-KR" dirty="0" smtClean="0"/>
              <a:t>that are simple and easy to make.</a:t>
            </a:r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© Gregory Brundage 2011</a:t>
            </a:r>
            <a:endParaRPr lang="ko-KR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685800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What is American food?</a:t>
            </a:r>
            <a:endParaRPr lang="ko-KR" altLang="en-US" dirty="0"/>
          </a:p>
        </p:txBody>
      </p:sp>
      <p:pic>
        <p:nvPicPr>
          <p:cNvPr id="5" name="Picture 4" descr="Balanced me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0" y="4572000"/>
            <a:ext cx="2286000" cy="2286000"/>
          </a:xfrm>
          <a:prstGeom prst="rect">
            <a:avLst/>
          </a:prstGeom>
        </p:spPr>
      </p:pic>
      <p:pic>
        <p:nvPicPr>
          <p:cNvPr id="6" name="Picture 5" descr="chicken_soup_00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762500"/>
            <a:ext cx="1676400" cy="2095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762001"/>
            <a:ext cx="9144000" cy="1066800"/>
          </a:xfrm>
        </p:spPr>
        <p:txBody>
          <a:bodyPr/>
          <a:lstStyle/>
          <a:p>
            <a:r>
              <a:rPr lang="en-US" altLang="ko-KR" dirty="0" smtClean="0"/>
              <a:t>My favorite breakfast is French Toast with scrambled eggs.</a:t>
            </a:r>
          </a:p>
          <a:p>
            <a:endParaRPr lang="ko-KR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762000"/>
          </a:xfrm>
        </p:spPr>
        <p:txBody>
          <a:bodyPr/>
          <a:lstStyle/>
          <a:p>
            <a:r>
              <a:rPr lang="en-US" altLang="ko-KR" dirty="0" smtClean="0">
                <a:solidFill>
                  <a:srgbClr val="00B0F0"/>
                </a:solidFill>
              </a:rPr>
              <a:t>Breakfast of champions</a:t>
            </a:r>
            <a:endParaRPr lang="ko-KR" altLang="en-US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676400"/>
            <a:ext cx="5334000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b="1" dirty="0" smtClean="0">
                <a:solidFill>
                  <a:srgbClr val="7030A0"/>
                </a:solidFill>
              </a:rPr>
              <a:t>French Toast:</a:t>
            </a:r>
          </a:p>
          <a:p>
            <a:pPr>
              <a:buFont typeface="Arial" charset="0"/>
              <a:buChar char="•"/>
            </a:pPr>
            <a:r>
              <a:rPr lang="en-US" altLang="ko-KR" sz="2200" dirty="0" smtClean="0"/>
              <a:t> Break some eggs into a bowl</a:t>
            </a:r>
          </a:p>
          <a:p>
            <a:pPr>
              <a:buFont typeface="Arial" charset="0"/>
              <a:buChar char="•"/>
            </a:pPr>
            <a:r>
              <a:rPr lang="en-US" altLang="ko-KR" sz="2200" dirty="0" smtClean="0"/>
              <a:t> </a:t>
            </a:r>
            <a:r>
              <a:rPr lang="en-US" altLang="ko-KR" sz="2200" dirty="0" smtClean="0"/>
              <a:t>Beat with a spoon</a:t>
            </a:r>
          </a:p>
          <a:p>
            <a:pPr>
              <a:buFont typeface="Arial" charset="0"/>
              <a:buChar char="•"/>
            </a:pPr>
            <a:r>
              <a:rPr lang="en-US" altLang="ko-KR" sz="2200" dirty="0" smtClean="0"/>
              <a:t> Put sliced bread in the  beaten egg.</a:t>
            </a:r>
          </a:p>
          <a:p>
            <a:pPr>
              <a:buFont typeface="Arial" charset="0"/>
              <a:buChar char="•"/>
            </a:pPr>
            <a:r>
              <a:rPr lang="en-US" altLang="ko-KR" sz="2200" dirty="0" smtClean="0"/>
              <a:t>Then, lightly fry the egg</a:t>
            </a:r>
          </a:p>
          <a:p>
            <a:r>
              <a:rPr lang="en-US" altLang="ko-KR" sz="2200" dirty="0" smtClean="0"/>
              <a:t> </a:t>
            </a:r>
            <a:r>
              <a:rPr lang="en-US" altLang="ko-KR" sz="2200" dirty="0" smtClean="0"/>
              <a:t>  coated bread on both sides using </a:t>
            </a:r>
          </a:p>
          <a:p>
            <a:r>
              <a:rPr lang="en-US" altLang="ko-KR" sz="2200" dirty="0" smtClean="0"/>
              <a:t> </a:t>
            </a:r>
            <a:r>
              <a:rPr lang="en-US" altLang="ko-KR" sz="2200" dirty="0" smtClean="0"/>
              <a:t>  medium heat. </a:t>
            </a:r>
          </a:p>
          <a:p>
            <a:pPr>
              <a:buFont typeface="Arial" charset="0"/>
              <a:buChar char="•"/>
            </a:pPr>
            <a:r>
              <a:rPr lang="en-US" altLang="ko-KR" sz="2200" dirty="0" smtClean="0"/>
              <a:t> Put on a plate.</a:t>
            </a:r>
          </a:p>
          <a:p>
            <a:pPr>
              <a:buFont typeface="Arial" charset="0"/>
              <a:buChar char="•"/>
            </a:pPr>
            <a:r>
              <a:rPr lang="en-US" altLang="ko-KR" sz="2200" dirty="0" smtClean="0"/>
              <a:t> Spread some strawberry jam</a:t>
            </a:r>
          </a:p>
          <a:p>
            <a:r>
              <a:rPr lang="en-US" altLang="ko-KR" sz="2200" dirty="0" smtClean="0"/>
              <a:t>   or honey on the bread.</a:t>
            </a:r>
          </a:p>
          <a:p>
            <a:pPr>
              <a:buFont typeface="Arial" charset="0"/>
              <a:buChar char="•"/>
            </a:pPr>
            <a:r>
              <a:rPr lang="en-US" altLang="ko-KR" sz="2200" dirty="0" smtClean="0"/>
              <a:t> Yummy! </a:t>
            </a:r>
            <a:r>
              <a:rPr lang="ko-KR" altLang="en-US" sz="2200" dirty="0" smtClean="0"/>
              <a:t>美妙的</a:t>
            </a:r>
            <a:r>
              <a:rPr lang="en-US" altLang="ko-KR" sz="2200" dirty="0" smtClean="0"/>
              <a:t>!</a:t>
            </a:r>
          </a:p>
          <a:p>
            <a:endParaRPr lang="ko-KR" altLang="en-US" dirty="0"/>
          </a:p>
        </p:txBody>
      </p:sp>
      <p:pic>
        <p:nvPicPr>
          <p:cNvPr id="5" name="Picture 4" descr="eggy-bre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8000" y="1219200"/>
            <a:ext cx="3556000" cy="2743200"/>
          </a:xfrm>
          <a:prstGeom prst="rect">
            <a:avLst/>
          </a:prstGeom>
        </p:spPr>
      </p:pic>
      <p:pic>
        <p:nvPicPr>
          <p:cNvPr id="6" name="Picture 5" descr="img_6770-version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3962400"/>
            <a:ext cx="4648200" cy="289560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© Gregory Brundage 2011</a:t>
            </a:r>
            <a:endParaRPr lang="ko-KR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914400"/>
            <a:ext cx="6553200" cy="594360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Making scrambled eggs is very easy. Just break some eggs into a heated, lightly oiled fry pan and stir until cooked.</a:t>
            </a:r>
          </a:p>
          <a:p>
            <a:r>
              <a:rPr lang="en-US" altLang="ko-KR" dirty="0" smtClean="0"/>
              <a:t>BUT…!</a:t>
            </a:r>
          </a:p>
          <a:p>
            <a:r>
              <a:rPr lang="en-US" altLang="ko-KR" dirty="0" smtClean="0"/>
              <a:t>I usually fry some onions, beef, green pepper, red pepper first, then add the eggs and scramble. </a:t>
            </a:r>
            <a:endParaRPr lang="en-US" altLang="ko-KR" dirty="0" smtClean="0"/>
          </a:p>
          <a:p>
            <a:r>
              <a:rPr lang="en-US" altLang="ko-KR" dirty="0" smtClean="0"/>
              <a:t>After adding the egg I like to add real Cheddar cheese and chopped tomato. Sometimes I put Salsa sauce on top too!  Needs a little salt too.          </a:t>
            </a:r>
            <a:endParaRPr lang="ko-KR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90600"/>
          </a:xfrm>
        </p:spPr>
        <p:txBody>
          <a:bodyPr/>
          <a:lstStyle/>
          <a:p>
            <a:r>
              <a:rPr lang="en-US" altLang="ko-KR" dirty="0" smtClean="0"/>
              <a:t>Scrambled eggs, </a:t>
            </a:r>
            <a:r>
              <a:rPr lang="ko-KR" altLang="en-US" dirty="0" smtClean="0"/>
              <a:t>炒鸡蛋 </a:t>
            </a:r>
            <a:r>
              <a:rPr lang="en-US" altLang="ko-KR" dirty="0" smtClean="0"/>
              <a:t>plus…!</a:t>
            </a:r>
            <a:endParaRPr lang="ko-KR" altLang="en-US" dirty="0"/>
          </a:p>
        </p:txBody>
      </p:sp>
      <p:pic>
        <p:nvPicPr>
          <p:cNvPr id="4" name="Picture 3" descr="Make-Scrambled-Egg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1800" y="1524000"/>
            <a:ext cx="2362200" cy="1964718"/>
          </a:xfrm>
          <a:prstGeom prst="rect">
            <a:avLst/>
          </a:prstGeom>
        </p:spPr>
      </p:pic>
      <p:pic>
        <p:nvPicPr>
          <p:cNvPr id="5" name="Picture 4" descr="Scrambled egg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54644" y="3505200"/>
            <a:ext cx="2089355" cy="19050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© Gregory Brundage 2011</a:t>
            </a:r>
            <a:endParaRPr lang="ko-KR" altLang="en-US"/>
          </a:p>
        </p:txBody>
      </p:sp>
      <p:pic>
        <p:nvPicPr>
          <p:cNvPr id="7" name="Picture 6" descr="Cheddar-Chees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66064" y="5443538"/>
            <a:ext cx="2377936" cy="141446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5245291"/>
          </a:xfrm>
        </p:spPr>
        <p:txBody>
          <a:bodyPr>
            <a:normAutofit fontScale="92500" lnSpcReduction="10000"/>
          </a:bodyPr>
          <a:lstStyle/>
          <a:p>
            <a:r>
              <a:rPr lang="en-US" altLang="ko-KR" b="1" dirty="0" smtClean="0"/>
              <a:t>Pancake batter</a:t>
            </a:r>
          </a:p>
          <a:p>
            <a:pPr>
              <a:buNone/>
            </a:pPr>
            <a:r>
              <a:rPr lang="en-US" altLang="ko-KR" dirty="0" smtClean="0"/>
              <a:t>	</a:t>
            </a:r>
            <a:r>
              <a:rPr lang="en-US" altLang="ko-KR" dirty="0" smtClean="0">
                <a:sym typeface="Wingdings" pitchFamily="2" charset="2"/>
              </a:rPr>
              <a:t> B</a:t>
            </a:r>
            <a:r>
              <a:rPr lang="en-US" altLang="ko-KR" dirty="0" smtClean="0"/>
              <a:t>eat an egg or two in a bowl. Add flour</a:t>
            </a:r>
            <a:r>
              <a:rPr lang="ko-KR" altLang="en-US" dirty="0" smtClean="0"/>
              <a:t> 面粉</a:t>
            </a:r>
            <a:r>
              <a:rPr lang="en-US" altLang="ko-KR" dirty="0" smtClean="0"/>
              <a:t>, baking soda </a:t>
            </a:r>
            <a:r>
              <a:rPr lang="ko-KR" altLang="en-US" sz="2200" dirty="0" smtClean="0"/>
              <a:t>碳酸氢钠</a:t>
            </a:r>
            <a:r>
              <a:rPr lang="ko-KR" altLang="en-US" b="1" dirty="0" smtClean="0"/>
              <a:t> </a:t>
            </a:r>
            <a:r>
              <a:rPr lang="en-US" altLang="ko-KR" dirty="0" smtClean="0"/>
              <a:t>(1/2 teaspoon) , a little sugar &amp; a little oats</a:t>
            </a:r>
            <a:r>
              <a:rPr lang="ko-KR" altLang="en-US" dirty="0" smtClean="0"/>
              <a:t> </a:t>
            </a:r>
            <a:r>
              <a:rPr lang="ko-KR" altLang="en-US" sz="2200" dirty="0" smtClean="0"/>
              <a:t>燕麦</a:t>
            </a:r>
            <a:r>
              <a:rPr lang="en-US" altLang="ko-KR" dirty="0" smtClean="0"/>
              <a:t> and milk. Mix (should be like thick soup). </a:t>
            </a:r>
          </a:p>
          <a:p>
            <a:pPr>
              <a:buNone/>
            </a:pPr>
            <a:r>
              <a:rPr lang="en-US" altLang="zh-CN" dirty="0" smtClean="0"/>
              <a:t>	</a:t>
            </a:r>
            <a:r>
              <a:rPr lang="zh-CN" altLang="en-US" dirty="0" smtClean="0"/>
              <a:t>粘</a:t>
            </a:r>
            <a:r>
              <a:rPr lang="zh-CN" altLang="en-US" dirty="0" smtClean="0"/>
              <a:t>稠度应该像薄饼面糊 </a:t>
            </a:r>
            <a:r>
              <a:rPr lang="zh-CN" altLang="en-US" dirty="0" smtClean="0"/>
              <a:t>  </a:t>
            </a:r>
            <a:r>
              <a:rPr lang="en-US" altLang="ko-KR" dirty="0" smtClean="0"/>
              <a:t>Set aside.</a:t>
            </a:r>
          </a:p>
          <a:p>
            <a:r>
              <a:rPr lang="en-US" altLang="ko-KR" dirty="0" smtClean="0"/>
              <a:t>Lightly fry some apples in oil with brown sugar and cinnamon</a:t>
            </a:r>
            <a:r>
              <a:rPr lang="ko-KR" altLang="en-US" dirty="0" smtClean="0"/>
              <a:t> 肉桂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Clean the fry pan. Over low medium heat add a little oil, heat, pour in some batter add a bit of fried apple on top. Turn over when little bubbles appear on top or when bottom is golden brown.</a:t>
            </a:r>
          </a:p>
          <a:p>
            <a:r>
              <a:rPr lang="en-US" altLang="ko-KR" dirty="0" smtClean="0"/>
              <a:t>Serve with a small amount of butter, honey, maple syrup, or jam on top. SUUUUPER delicious if done right! </a:t>
            </a:r>
          </a:p>
          <a:p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© Gregory Brundage 2011</a:t>
            </a:r>
            <a:endParaRPr lang="ko-KR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Also for breakfast: Apple Pancakes!</a:t>
            </a:r>
            <a:endParaRPr lang="ko-KR" altLang="en-US" dirty="0"/>
          </a:p>
        </p:txBody>
      </p:sp>
      <p:pic>
        <p:nvPicPr>
          <p:cNvPr id="5" name="Picture 4" descr="Apple pancak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4442" y="5791200"/>
            <a:ext cx="1965158" cy="1066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248400"/>
          </a:xfrm>
        </p:spPr>
        <p:txBody>
          <a:bodyPr/>
          <a:lstStyle/>
          <a:p>
            <a:r>
              <a:rPr lang="en-US" altLang="ko-KR" dirty="0" smtClean="0"/>
              <a:t>Buy some spaghettis or rainbow noodles &amp;</a:t>
            </a:r>
          </a:p>
          <a:p>
            <a:r>
              <a:rPr lang="en-US" altLang="ko-KR" dirty="0" smtClean="0"/>
              <a:t>A jar of spaghetti sauce</a:t>
            </a:r>
          </a:p>
          <a:p>
            <a:r>
              <a:rPr lang="en-US" altLang="ko-KR" dirty="0" smtClean="0"/>
              <a:t>Lightly fry (Sauté</a:t>
            </a:r>
            <a:r>
              <a:rPr lang="ko-KR" altLang="en-US" dirty="0" smtClean="0"/>
              <a:t> 嫩煎的</a:t>
            </a:r>
            <a:r>
              <a:rPr lang="en-US" altLang="ko-KR" dirty="0" smtClean="0"/>
              <a:t>) small cut onion, green &amp; red peppers, with small cut lean beef.</a:t>
            </a:r>
          </a:p>
          <a:p>
            <a:r>
              <a:rPr lang="en-US" altLang="ko-KR" dirty="0" smtClean="0"/>
              <a:t>Pour sauce into the pan with the Sauté, add spices:</a:t>
            </a:r>
          </a:p>
          <a:p>
            <a:pPr lvl="1"/>
            <a:r>
              <a:rPr lang="en-US" altLang="ko-KR" dirty="0" smtClean="0"/>
              <a:t>Oregano</a:t>
            </a:r>
            <a:r>
              <a:rPr lang="ko-KR" altLang="en-US" b="1" dirty="0" smtClean="0"/>
              <a:t> </a:t>
            </a:r>
            <a:r>
              <a:rPr lang="ko-KR" altLang="en-US" b="1" dirty="0" smtClean="0"/>
              <a:t>皮萨草</a:t>
            </a:r>
            <a:r>
              <a:rPr lang="en-US" altLang="ko-KR" b="1" dirty="0" smtClean="0"/>
              <a:t>,</a:t>
            </a:r>
            <a:r>
              <a:rPr lang="en-US" altLang="ko-KR" dirty="0" smtClean="0"/>
              <a:t> thyme</a:t>
            </a:r>
            <a:r>
              <a:rPr lang="ko-KR" altLang="en-US" dirty="0" smtClean="0"/>
              <a:t> </a:t>
            </a:r>
            <a:r>
              <a:rPr lang="ko-KR" altLang="en-US" sz="1700" dirty="0" smtClean="0"/>
              <a:t>百里香</a:t>
            </a:r>
            <a:r>
              <a:rPr lang="en-US" altLang="ko-KR" dirty="0" smtClean="0"/>
              <a:t>, 1-2 bay leaves</a:t>
            </a:r>
            <a:r>
              <a:rPr lang="ko-KR" altLang="en-US" dirty="0" smtClean="0"/>
              <a:t> 月桂叶</a:t>
            </a:r>
            <a:r>
              <a:rPr lang="en-US" altLang="ko-KR" dirty="0" smtClean="0"/>
              <a:t>, salt, black pepper</a:t>
            </a:r>
          </a:p>
          <a:p>
            <a:r>
              <a:rPr lang="en-US" altLang="ko-KR" dirty="0" smtClean="0"/>
              <a:t>And one or two chopped tomatoes</a:t>
            </a:r>
          </a:p>
          <a:p>
            <a:r>
              <a:rPr lang="en-US" altLang="ko-KR" dirty="0" smtClean="0"/>
              <a:t>Simmer (cook at very low boil)</a:t>
            </a:r>
          </a:p>
          <a:p>
            <a:r>
              <a:rPr lang="en-US" altLang="ko-KR" dirty="0" smtClean="0"/>
              <a:t>Boil noodles until almost soft, then drain water</a:t>
            </a:r>
          </a:p>
          <a:p>
            <a:r>
              <a:rPr lang="en-US" altLang="ko-KR" dirty="0" smtClean="0"/>
              <a:t>Put noodles in a bowl, put sauce and shredded 		   cheese on top. Serve while hot!</a:t>
            </a:r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© Gregory Brundage 2011</a:t>
            </a:r>
            <a:endParaRPr lang="ko-KR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>
                <a:solidFill>
                  <a:schemeClr val="accent2"/>
                </a:solidFill>
              </a:rPr>
              <a:t>EZ    Italian Spaghetti </a:t>
            </a:r>
            <a:r>
              <a:rPr lang="ko-KR" altLang="en-US" dirty="0" smtClean="0"/>
              <a:t>意大利面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pic>
        <p:nvPicPr>
          <p:cNvPr id="5" name="Picture 4" descr="spaghett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86400"/>
            <a:ext cx="1828800" cy="1371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Boil some potatoes and carrots for 15-20 minutes or until soft. Drain the water.</a:t>
            </a:r>
          </a:p>
          <a:p>
            <a:r>
              <a:rPr lang="en-US" altLang="ko-KR" dirty="0" smtClean="0">
                <a:solidFill>
                  <a:srgbClr val="FF0000"/>
                </a:solidFill>
              </a:rPr>
              <a:t>Put in </a:t>
            </a:r>
            <a:r>
              <a:rPr lang="en-US" altLang="ko-KR" dirty="0" smtClean="0">
                <a:solidFill>
                  <a:srgbClr val="FF0000"/>
                </a:solidFill>
              </a:rPr>
              <a:t>blender </a:t>
            </a:r>
            <a:r>
              <a:rPr lang="ko-KR" altLang="en-US" dirty="0" smtClean="0"/>
              <a:t>搅拌器</a:t>
            </a:r>
            <a:r>
              <a:rPr lang="en-US" altLang="ko-KR" dirty="0" smtClean="0">
                <a:solidFill>
                  <a:srgbClr val="FF0000"/>
                </a:solidFill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</a:rPr>
              <a:t>with ¾ cup of milk, and some </a:t>
            </a:r>
          </a:p>
          <a:p>
            <a:r>
              <a:rPr lang="en-US" altLang="ko-KR" dirty="0">
                <a:solidFill>
                  <a:srgbClr val="FF0000"/>
                </a:solidFill>
              </a:rPr>
              <a:t>R</a:t>
            </a:r>
            <a:r>
              <a:rPr lang="en-US" altLang="ko-KR" dirty="0" smtClean="0">
                <a:solidFill>
                  <a:srgbClr val="FF0000"/>
                </a:solidFill>
              </a:rPr>
              <a:t>eal cheddar cheese add…</a:t>
            </a:r>
          </a:p>
          <a:p>
            <a:r>
              <a:rPr lang="en-US" altLang="ko-KR" dirty="0" smtClean="0">
                <a:solidFill>
                  <a:srgbClr val="FF0000"/>
                </a:solidFill>
              </a:rPr>
              <a:t>Salt </a:t>
            </a:r>
            <a:r>
              <a:rPr lang="en-US" altLang="ko-KR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altLang="ko-KR" dirty="0" smtClean="0">
                <a:solidFill>
                  <a:srgbClr val="FF0000"/>
                </a:solidFill>
              </a:rPr>
              <a:t>then blend</a:t>
            </a:r>
          </a:p>
          <a:p>
            <a:r>
              <a:rPr lang="en-US" altLang="ko-KR" b="1" dirty="0">
                <a:solidFill>
                  <a:srgbClr val="002060"/>
                </a:solidFill>
              </a:rPr>
              <a:t>F</a:t>
            </a:r>
            <a:r>
              <a:rPr lang="en-US" altLang="ko-KR" b="1" dirty="0" smtClean="0">
                <a:solidFill>
                  <a:srgbClr val="002060"/>
                </a:solidFill>
              </a:rPr>
              <a:t>ry some cubed chicken breast, with onions green peppers and salt.</a:t>
            </a:r>
          </a:p>
          <a:p>
            <a:r>
              <a:rPr lang="en-US" altLang="ko-KR" b="1" dirty="0" smtClean="0">
                <a:solidFill>
                  <a:srgbClr val="002060"/>
                </a:solidFill>
              </a:rPr>
              <a:t>Put on top of the thick potato carrot soup! EAT! Yum!!!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altLang="ko-KR" b="1" dirty="0" smtClean="0"/>
              <a:t>1. Potato Carrot Soup with Chicken</a:t>
            </a:r>
            <a:endParaRPr lang="ko-KR" alt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© Gregory Brundage 2011</a:t>
            </a:r>
            <a:endParaRPr lang="ko-KR" altLang="en-US"/>
          </a:p>
        </p:txBody>
      </p:sp>
      <p:pic>
        <p:nvPicPr>
          <p:cNvPr id="5" name="Picture 4" descr="kitchen_aid_blend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9000" y="4953000"/>
            <a:ext cx="1905000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rro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991132" cy="3429000"/>
          </a:xfrm>
        </p:spPr>
      </p:pic>
      <p:pic>
        <p:nvPicPr>
          <p:cNvPr id="5" name="Picture 4" descr="Pota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599" y="0"/>
            <a:ext cx="4334933" cy="3048000"/>
          </a:xfrm>
          <a:prstGeom prst="rect">
            <a:avLst/>
          </a:prstGeom>
        </p:spPr>
      </p:pic>
      <p:pic>
        <p:nvPicPr>
          <p:cNvPr id="6" name="Picture 5" descr="carrot sou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6200" y="3429000"/>
            <a:ext cx="2690688" cy="3429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05600" y="3505200"/>
            <a:ext cx="1981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Note: </a:t>
            </a:r>
            <a:r>
              <a:rPr lang="en-US" altLang="ko-KR" dirty="0"/>
              <a:t>C</a:t>
            </a:r>
            <a:r>
              <a:rPr lang="en-US" altLang="ko-KR" dirty="0" smtClean="0"/>
              <a:t>ut </a:t>
            </a:r>
            <a:r>
              <a:rPr lang="en-US" altLang="ko-KR" dirty="0" smtClean="0"/>
              <a:t>chicken into </a:t>
            </a:r>
            <a:r>
              <a:rPr lang="en-US" altLang="ko-KR" dirty="0" smtClean="0"/>
              <a:t>cubes and light fry the chicken breast with onions and green peppers, </a:t>
            </a:r>
            <a:r>
              <a:rPr lang="en-US" altLang="ko-KR" dirty="0" smtClean="0"/>
              <a:t>then</a:t>
            </a:r>
            <a:r>
              <a:rPr lang="en-US" altLang="ko-KR" dirty="0" smtClean="0"/>
              <a:t> </a:t>
            </a:r>
            <a:r>
              <a:rPr lang="en-US" altLang="ko-KR" dirty="0" smtClean="0"/>
              <a:t>put on top of the soup.</a:t>
            </a:r>
            <a:endParaRPr lang="ko-KR" altLang="en-US" dirty="0"/>
          </a:p>
        </p:txBody>
      </p:sp>
      <p:pic>
        <p:nvPicPr>
          <p:cNvPr id="9" name="Picture 8" descr="Cheddar-Chees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0" y="304801"/>
            <a:ext cx="1524000" cy="906517"/>
          </a:xfrm>
          <a:prstGeom prst="rect">
            <a:avLst/>
          </a:prstGeom>
        </p:spPr>
      </p:pic>
      <p:pic>
        <p:nvPicPr>
          <p:cNvPr id="11" name="Picture 10" descr="Skinned chicken breas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429001"/>
            <a:ext cx="3810000" cy="3429000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© Gregory Brundage 2011</a:t>
            </a:r>
            <a:endParaRPr lang="ko-KR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229600" cy="5181600"/>
          </a:xfrm>
        </p:spPr>
        <p:txBody>
          <a:bodyPr>
            <a:normAutofit/>
          </a:bodyPr>
          <a:lstStyle/>
          <a:p>
            <a:r>
              <a:rPr lang="en-US" altLang="ko-KR" b="1" dirty="0" smtClean="0"/>
              <a:t>Boil some vegetable noodles.</a:t>
            </a:r>
          </a:p>
          <a:p>
            <a:r>
              <a:rPr lang="en-US" altLang="ko-KR" dirty="0" smtClean="0">
                <a:solidFill>
                  <a:srgbClr val="FF0000"/>
                </a:solidFill>
              </a:rPr>
              <a:t>Fry some onion and green pepper, (with maybe a little beef) with a little salt</a:t>
            </a:r>
          </a:p>
          <a:p>
            <a:r>
              <a:rPr lang="en-US" altLang="ko-KR" b="1" dirty="0" smtClean="0">
                <a:solidFill>
                  <a:srgbClr val="7030A0"/>
                </a:solidFill>
              </a:rPr>
              <a:t>Add hot spicy tuna</a:t>
            </a:r>
            <a:r>
              <a:rPr lang="en-US" altLang="ko-KR" dirty="0" smtClean="0"/>
              <a:t>  </a:t>
            </a:r>
            <a:r>
              <a:rPr lang="en-US" altLang="ko-KR" dirty="0" smtClean="0">
                <a:solidFill>
                  <a:srgbClr val="00B0F0"/>
                </a:solidFill>
              </a:rPr>
              <a:t>[DON”T fry the tuna as it’s a delicate fish. Just heat it up with tomato the other fried vegetables. ]</a:t>
            </a:r>
          </a:p>
          <a:p>
            <a:r>
              <a:rPr lang="en-US" altLang="ko-KR" dirty="0" smtClean="0">
                <a:solidFill>
                  <a:schemeClr val="accent3"/>
                </a:solidFill>
              </a:rPr>
              <a:t>Mix the boiled vegetable noodles with the fried vegetables and tuna.</a:t>
            </a:r>
          </a:p>
          <a:p>
            <a:r>
              <a:rPr lang="en-US" altLang="ko-KR" dirty="0" smtClean="0">
                <a:solidFill>
                  <a:srgbClr val="002060"/>
                </a:solidFill>
              </a:rPr>
              <a:t>Add a tablespoon or two of Mayonnaise. </a:t>
            </a:r>
          </a:p>
          <a:p>
            <a:r>
              <a:rPr lang="en-US" altLang="ko-KR" b="1" dirty="0" smtClean="0">
                <a:solidFill>
                  <a:srgbClr val="92D050"/>
                </a:solidFill>
              </a:rPr>
              <a:t>Mix well and serve hot or cold. Cheese can be added too.</a:t>
            </a:r>
          </a:p>
          <a:p>
            <a:endParaRPr lang="ko-KR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ko-KR" dirty="0" smtClean="0">
                <a:solidFill>
                  <a:srgbClr val="002060"/>
                </a:solidFill>
              </a:rPr>
              <a:t>2. Tuna and noodles</a:t>
            </a:r>
            <a:endParaRPr lang="ko-KR" altLang="en-US" dirty="0">
              <a:solidFill>
                <a:srgbClr val="002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© Gregory Brundage 2011</a:t>
            </a:r>
            <a:endParaRPr lang="ko-KR" alt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397</TotalTime>
  <Words>1334</Words>
  <Application>Microsoft Office PowerPoint</Application>
  <PresentationFormat>On-screen Show (4:3)</PresentationFormat>
  <Paragraphs>178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Concourse</vt:lpstr>
      <vt:lpstr>Slide 1</vt:lpstr>
      <vt:lpstr>What is American food?</vt:lpstr>
      <vt:lpstr>Breakfast of champions</vt:lpstr>
      <vt:lpstr>Scrambled eggs, 炒鸡蛋 plus…!</vt:lpstr>
      <vt:lpstr>Also for breakfast: Apple Pancakes!</vt:lpstr>
      <vt:lpstr>EZ    Italian Spaghetti 意大利面</vt:lpstr>
      <vt:lpstr>1. Potato Carrot Soup with Chicken</vt:lpstr>
      <vt:lpstr>Slide 8</vt:lpstr>
      <vt:lpstr>2. Tuna and noodles</vt:lpstr>
      <vt:lpstr>Tuna sandwich 金枪鱼</vt:lpstr>
      <vt:lpstr> Chicken soup</vt:lpstr>
      <vt:lpstr>Chef Salad</vt:lpstr>
      <vt:lpstr>Salad dressings 色拉调味料[sèlātiáowèiliào] </vt:lpstr>
      <vt:lpstr>Snacks &amp; quick “pick-me-ups” A “Pick-me-up” is something that gives you energy and makes you feel goooood.)</vt:lpstr>
      <vt:lpstr>“Breakfast” cereals</vt:lpstr>
      <vt:lpstr>Discussion</vt:lpstr>
      <vt:lpstr>Vocabulary 词汇 cíhuì </vt:lpstr>
      <vt:lpstr>Vocabulary </vt:lpstr>
      <vt:lpstr>Vocabulary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77</cp:revision>
  <dcterms:created xsi:type="dcterms:W3CDTF">2011-06-17T10:31:59Z</dcterms:created>
  <dcterms:modified xsi:type="dcterms:W3CDTF">2011-08-08T05:46:59Z</dcterms:modified>
</cp:coreProperties>
</file>