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/>
              <a:t>Click to edit Master text styles</a:t>
            </a:r>
          </a:p>
          <a:p>
            <a:pPr lvl="1" eaLnBrk="1" latinLnBrk="0" hangingPunct="1"/>
            <a:r>
              <a:rPr lang="en-US" altLang="ko-KR"/>
              <a:t>Second level</a:t>
            </a:r>
          </a:p>
          <a:p>
            <a:pPr lvl="2" eaLnBrk="1" latinLnBrk="0" hangingPunct="1"/>
            <a:r>
              <a:rPr lang="en-US" altLang="ko-KR"/>
              <a:t>Third level</a:t>
            </a:r>
          </a:p>
          <a:p>
            <a:pPr lvl="3" eaLnBrk="1" latinLnBrk="0" hangingPunct="1"/>
            <a:r>
              <a:rPr lang="en-US" altLang="ko-KR"/>
              <a:t>Fourth level</a:t>
            </a:r>
          </a:p>
          <a:p>
            <a:pPr lvl="4" eaLnBrk="1" latinLnBrk="0" hangingPunct="1"/>
            <a:r>
              <a:rPr lang="en-US" altLang="ko-KR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ko-KR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ko-KR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/>
              <a:t>Click to edit Master text styles</a:t>
            </a:r>
          </a:p>
          <a:p>
            <a:pPr lvl="1" eaLnBrk="1" latinLnBrk="0" hangingPunct="1"/>
            <a:r>
              <a:rPr kumimoji="0" lang="en-US" altLang="ko-KR"/>
              <a:t>Second level</a:t>
            </a:r>
          </a:p>
          <a:p>
            <a:pPr lvl="2" eaLnBrk="1" latinLnBrk="0" hangingPunct="1"/>
            <a:r>
              <a:rPr kumimoji="0" lang="en-US" altLang="ko-KR"/>
              <a:t>Third level</a:t>
            </a:r>
          </a:p>
          <a:p>
            <a:pPr lvl="3" eaLnBrk="1" latinLnBrk="0" hangingPunct="1"/>
            <a:r>
              <a:rPr kumimoji="0" lang="en-US" altLang="ko-KR"/>
              <a:t>Fourth level</a:t>
            </a:r>
          </a:p>
          <a:p>
            <a:pPr lvl="4" eaLnBrk="1" latinLnBrk="0" hangingPunct="1"/>
            <a:r>
              <a:rPr kumimoji="0" lang="en-US" altLang="ko-KR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F6195B-94C4-41C4-8085-79449CAFF1AF}" type="datetimeFigureOut">
              <a:rPr lang="ko-KR" altLang="en-US" smtClean="0"/>
              <a:pPr/>
              <a:t>2021-11-02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8A0AAF-28D3-4A05-802C-160635763B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regsefl.weebly.com/rude-peop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5257800" cy="1829761"/>
          </a:xfrm>
        </p:spPr>
        <p:txBody>
          <a:bodyPr/>
          <a:lstStyle/>
          <a:p>
            <a:r>
              <a:rPr lang="en-US" altLang="ko-KR" dirty="0"/>
              <a:t>Rude People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4724400" cy="1199704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rgbClr val="002060"/>
                </a:solidFill>
              </a:rPr>
              <a:t>What do you do?</a:t>
            </a:r>
            <a:endParaRPr lang="ko-KR" altLang="en-US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Go to full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3020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o to full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2133600" cy="269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64351-3C21-4E94-A4E4-29C83E26B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1. Insults</a:t>
            </a:r>
          </a:p>
          <a:p>
            <a:pPr lvl="0"/>
            <a:r>
              <a:rPr lang="en-US" altLang="ko-KR" dirty="0"/>
              <a:t>2. Line cutting </a:t>
            </a:r>
            <a:r>
              <a:rPr lang="zh-CN" altLang="ko-KR" dirty="0"/>
              <a:t>插队</a:t>
            </a:r>
            <a:r>
              <a:rPr lang="en-US" altLang="zh-CN" dirty="0"/>
              <a:t> </a:t>
            </a:r>
            <a:r>
              <a:rPr lang="en-US" altLang="ko-KR" sz="1800" dirty="0"/>
              <a:t>Cha Dui </a:t>
            </a:r>
            <a:endParaRPr lang="ko-KR" altLang="ko-KR" sz="1800" dirty="0"/>
          </a:p>
          <a:p>
            <a:r>
              <a:rPr lang="en-US" altLang="ko-KR" dirty="0"/>
              <a:t>3. Gossiping </a:t>
            </a:r>
            <a:r>
              <a:rPr lang="ko-KR" altLang="en-US" b="1" dirty="0"/>
              <a:t>流言蜚语</a:t>
            </a:r>
            <a:r>
              <a:rPr lang="en-US" altLang="ko-KR" dirty="0"/>
              <a:t> </a:t>
            </a:r>
            <a:r>
              <a:rPr lang="en-US" altLang="ko-KR" sz="1800" dirty="0" err="1"/>
              <a:t>liúyánfēiyǔ</a:t>
            </a:r>
            <a:endParaRPr lang="ko-KR" altLang="ko-KR" sz="1800" dirty="0"/>
          </a:p>
          <a:p>
            <a:r>
              <a:rPr lang="en-US" altLang="ko-KR" dirty="0"/>
              <a:t>4. Arrogance </a:t>
            </a:r>
            <a:r>
              <a:rPr lang="ko-KR" altLang="en-US" dirty="0"/>
              <a:t>傲慢的</a:t>
            </a:r>
            <a:endParaRPr lang="ko-KR" altLang="ko-KR" dirty="0"/>
          </a:p>
          <a:p>
            <a:r>
              <a:rPr lang="en-US" altLang="ko-KR" dirty="0"/>
              <a:t>5. Swearing </a:t>
            </a:r>
            <a:r>
              <a:rPr lang="ko-KR" altLang="en-US" b="1" dirty="0"/>
              <a:t>咒骂</a:t>
            </a:r>
            <a:r>
              <a:rPr lang="en-US" altLang="ko-KR" sz="1800" dirty="0"/>
              <a:t>[</a:t>
            </a:r>
            <a:r>
              <a:rPr lang="en-US" altLang="ko-KR" sz="1800" dirty="0" err="1"/>
              <a:t>zhòumà</a:t>
            </a:r>
            <a:r>
              <a:rPr lang="en-US" altLang="ko-KR" sz="1800" dirty="0"/>
              <a:t>] </a:t>
            </a:r>
            <a:endParaRPr lang="ko-KR" altLang="ko-KR" sz="1800" dirty="0"/>
          </a:p>
          <a:p>
            <a:r>
              <a:rPr lang="en-US" altLang="ko-KR" dirty="0"/>
              <a:t>6. Spitting </a:t>
            </a:r>
            <a:r>
              <a:rPr lang="ko-KR" altLang="en-US" b="1" dirty="0"/>
              <a:t>唾</a:t>
            </a:r>
            <a:r>
              <a:rPr lang="en-US" altLang="ko-KR" sz="1800" dirty="0"/>
              <a:t>[</a:t>
            </a:r>
            <a:r>
              <a:rPr lang="en-US" altLang="ko-KR" sz="1800" dirty="0" err="1"/>
              <a:t>tuò</a:t>
            </a:r>
            <a:r>
              <a:rPr lang="en-US" altLang="ko-KR" sz="1800" dirty="0"/>
              <a:t>] </a:t>
            </a:r>
            <a:endParaRPr lang="ko-KR" altLang="ko-KR" sz="1800" dirty="0"/>
          </a:p>
          <a:p>
            <a:r>
              <a:rPr lang="en-US" altLang="ko-KR" dirty="0"/>
              <a:t>7. Making annoying noises </a:t>
            </a:r>
            <a:r>
              <a:rPr lang="ko-KR" altLang="en-US" dirty="0"/>
              <a:t>讨厌的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do you do?</a:t>
            </a:r>
            <a:endParaRPr lang="ko-KR" altLang="en-US" dirty="0"/>
          </a:p>
        </p:txBody>
      </p:sp>
      <p:pic>
        <p:nvPicPr>
          <p:cNvPr id="17410" name="Picture 2" descr="http://rds.yahoo.com/_ylt=A2KJkexV98dN33cAv6OjzbkF/SIG=15kqeu1pq/EXP=1304979413/**http%3a/www.wackystock.com/details/17574-clipart-illustration-of-a-mean-old-caucasian-lady-with-gray-hair-flipping-off-the-viewer-by-dennis-cox-at-wacky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r>
              <a:rPr lang="en-US" altLang="ko-KR" dirty="0"/>
              <a:t>What do you do about these things?</a:t>
            </a:r>
            <a:endParaRPr lang="ko-KR" altLang="ko-KR" dirty="0"/>
          </a:p>
          <a:p>
            <a:pPr>
              <a:buNone/>
            </a:pPr>
            <a:endParaRPr lang="ko-KR" altLang="ko-KR" dirty="0"/>
          </a:p>
          <a:p>
            <a:r>
              <a:rPr lang="en-US" altLang="ko-KR" b="1" dirty="0"/>
              <a:t>I _____________   confront</a:t>
            </a:r>
            <a:r>
              <a:rPr lang="ko-KR" altLang="en-US" b="1" dirty="0">
                <a:solidFill>
                  <a:srgbClr val="FF0000"/>
                </a:solidFill>
              </a:rPr>
              <a:t>面对</a:t>
            </a:r>
            <a:r>
              <a:rPr lang="en-US" altLang="ko-KR" sz="1500" dirty="0"/>
              <a:t>[</a:t>
            </a:r>
            <a:r>
              <a:rPr lang="en-US" altLang="ko-KR" sz="1500" dirty="0" err="1"/>
              <a:t>miànduì</a:t>
            </a:r>
            <a:r>
              <a:rPr lang="en-US" altLang="ko-KR" sz="1500" dirty="0"/>
              <a:t>]</a:t>
            </a:r>
            <a:r>
              <a:rPr lang="en-US" altLang="ko-KR" sz="1500" b="1" dirty="0"/>
              <a:t> </a:t>
            </a:r>
            <a:r>
              <a:rPr lang="en-US" altLang="ko-KR" b="1" dirty="0"/>
              <a:t>the rude person.</a:t>
            </a:r>
            <a:endParaRPr lang="ko-KR" altLang="ko-KR" dirty="0"/>
          </a:p>
          <a:p>
            <a:pPr>
              <a:buNone/>
            </a:pPr>
            <a:r>
              <a:rPr lang="en-US" altLang="ko-KR" b="1" dirty="0"/>
              <a:t>    </a:t>
            </a:r>
            <a:r>
              <a:rPr lang="en-US" altLang="ko-KR" sz="2500" b="1" dirty="0">
                <a:solidFill>
                  <a:srgbClr val="002060"/>
                </a:solidFill>
              </a:rPr>
              <a:t>always, usually, sometimes, rarely, never</a:t>
            </a:r>
            <a:endParaRPr lang="ko-KR" altLang="ko-KR" sz="2500" dirty="0">
              <a:solidFill>
                <a:srgbClr val="002060"/>
              </a:solidFill>
            </a:endParaRPr>
          </a:p>
          <a:p>
            <a:r>
              <a:rPr lang="en-US" altLang="ko-KR" sz="2500" b="1" dirty="0"/>
              <a:t> </a:t>
            </a:r>
            <a:endParaRPr lang="ko-KR" altLang="ko-KR" sz="2500" dirty="0"/>
          </a:p>
          <a:p>
            <a:r>
              <a:rPr lang="en-US" altLang="ko-KR" b="1" dirty="0"/>
              <a:t>If I do confront the rude person, I (am) usually ____________________.</a:t>
            </a:r>
            <a:endParaRPr lang="en-US" altLang="ko-KR" dirty="0"/>
          </a:p>
          <a:p>
            <a:pPr>
              <a:buNone/>
            </a:pPr>
            <a:r>
              <a:rPr lang="en-US" altLang="ko-KR" sz="3000" b="1" dirty="0">
                <a:solidFill>
                  <a:srgbClr val="002060"/>
                </a:solidFill>
              </a:rPr>
              <a:t>hostile</a:t>
            </a:r>
            <a:r>
              <a:rPr lang="ko-KR" altLang="en-US" sz="3000" b="1" dirty="0">
                <a:solidFill>
                  <a:srgbClr val="002060"/>
                </a:solidFill>
              </a:rPr>
              <a:t>不友好的</a:t>
            </a:r>
            <a:r>
              <a:rPr lang="en-US" altLang="ko-KR" sz="3000" b="1" dirty="0">
                <a:solidFill>
                  <a:srgbClr val="002060"/>
                </a:solidFill>
              </a:rPr>
              <a:t>, friendly</a:t>
            </a:r>
            <a:r>
              <a:rPr lang="ko-KR" altLang="en-US" sz="3000" b="1" dirty="0">
                <a:solidFill>
                  <a:srgbClr val="002060"/>
                </a:solidFill>
              </a:rPr>
              <a:t> 友好</a:t>
            </a:r>
            <a:r>
              <a:rPr lang="en-US" altLang="ko-KR" sz="3000" dirty="0">
                <a:solidFill>
                  <a:srgbClr val="002060"/>
                </a:solidFill>
              </a:rPr>
              <a:t>[</a:t>
            </a:r>
            <a:r>
              <a:rPr lang="en-US" altLang="ko-KR" sz="3000" dirty="0" err="1">
                <a:solidFill>
                  <a:srgbClr val="002060"/>
                </a:solidFill>
              </a:rPr>
              <a:t>yǒuhǎo</a:t>
            </a:r>
            <a:r>
              <a:rPr lang="en-US" altLang="ko-KR" sz="3000" dirty="0">
                <a:solidFill>
                  <a:srgbClr val="002060"/>
                </a:solidFill>
              </a:rPr>
              <a:t>] </a:t>
            </a:r>
          </a:p>
          <a:p>
            <a:pPr>
              <a:buNone/>
            </a:pPr>
            <a:r>
              <a:rPr lang="en-US" altLang="ko-KR" sz="3000" b="1" dirty="0">
                <a:solidFill>
                  <a:srgbClr val="002060"/>
                </a:solidFill>
              </a:rPr>
              <a:t>get revenge </a:t>
            </a:r>
            <a:r>
              <a:rPr lang="ko-KR" altLang="en-US" sz="3000" b="1" dirty="0">
                <a:solidFill>
                  <a:srgbClr val="002060"/>
                </a:solidFill>
              </a:rPr>
              <a:t>复仇</a:t>
            </a:r>
            <a:r>
              <a:rPr lang="en-US" altLang="ko-KR" sz="3000" b="1" dirty="0">
                <a:solidFill>
                  <a:srgbClr val="002060"/>
                </a:solidFill>
              </a:rPr>
              <a:t> </a:t>
            </a:r>
            <a:r>
              <a:rPr lang="en-US" altLang="ko-KR" sz="3000" b="1" dirty="0" err="1">
                <a:solidFill>
                  <a:srgbClr val="002060"/>
                </a:solidFill>
              </a:rPr>
              <a:t>bàofù</a:t>
            </a:r>
            <a:r>
              <a:rPr lang="en-US" altLang="ko-KR" sz="3000" b="1" dirty="0">
                <a:solidFill>
                  <a:srgbClr val="002060"/>
                </a:solidFill>
              </a:rPr>
              <a:t>; ignore it </a:t>
            </a:r>
            <a:r>
              <a:rPr lang="ko-KR" altLang="en-US" sz="3000" b="1" dirty="0"/>
              <a:t>不理</a:t>
            </a:r>
            <a:r>
              <a:rPr lang="en-US" altLang="ko-KR" sz="3000" dirty="0"/>
              <a:t>[</a:t>
            </a:r>
            <a:r>
              <a:rPr lang="en-US" altLang="ko-KR" sz="3000" dirty="0" err="1"/>
              <a:t>bùlǐ</a:t>
            </a:r>
            <a:r>
              <a:rPr lang="en-US" altLang="ko-KR" sz="3000" dirty="0"/>
              <a:t>] , </a:t>
            </a:r>
            <a:r>
              <a:rPr lang="en-US" altLang="ko-KR" sz="3000" b="1" dirty="0">
                <a:solidFill>
                  <a:srgbClr val="002060"/>
                </a:solidFill>
              </a:rPr>
              <a:t>push, hit, kick the person, patiently explain the issue and hope for a reasonable response.</a:t>
            </a:r>
            <a:endParaRPr lang="ko-KR" altLang="en-US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81ED73-3AE8-42E5-BA03-092CFC472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And it’s usually the </a:t>
            </a:r>
            <a:r>
              <a:rPr lang="en-US" b="1" dirty="0">
                <a:solidFill>
                  <a:srgbClr val="FF0000"/>
                </a:solidFill>
              </a:rPr>
              <a:t>worst</a:t>
            </a:r>
            <a:r>
              <a:rPr lang="en-US" dirty="0"/>
              <a:t> way to deal with a </a:t>
            </a:r>
          </a:p>
          <a:p>
            <a:pPr marL="109728" indent="0">
              <a:buNone/>
            </a:pPr>
            <a:r>
              <a:rPr lang="en-US" dirty="0"/>
              <a:t>possible conflict.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F0C6-5FBD-4E26-B129-8E6361F7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Confrontation is only one way to </a:t>
            </a:r>
            <a:br>
              <a:rPr lang="en-US" dirty="0"/>
            </a:br>
            <a:r>
              <a:rPr lang="en-US" dirty="0"/>
              <a:t>deal with a possible conflict.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5539E-79E0-4881-8EA2-78E27F9B5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456"/>
            <a:ext cx="6553200" cy="36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1111A9-9C29-4DEA-A3E2-F3A8866A1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1. Competing/confronting/conflict</a:t>
            </a: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</a:p>
          <a:p>
            <a:pPr marL="109728" indent="0"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2. Accommodating</a:t>
            </a: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 is cooperative, but it’s also giving the other person exactly what </a:t>
            </a:r>
          </a:p>
          <a:p>
            <a:pPr marL="109728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they want. It has the drawback of reinforcing bullies who often demand more and more until the accommodator/victim is a slave or dead. </a:t>
            </a:r>
          </a:p>
          <a:p>
            <a:pPr marL="109728" indent="0">
              <a:buNone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EBCE8-30FD-4F31-86DB-B0D79151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Five strategies for </a:t>
            </a:r>
            <a:br>
              <a:rPr lang="en-US" dirty="0"/>
            </a:br>
            <a:r>
              <a:rPr lang="en-US" dirty="0"/>
              <a:t>conflict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C061F-5CFA-42A1-9991-1CF6F532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81264"/>
            <a:ext cx="4648200" cy="20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AF707-FF75-4CCF-AFCF-9DB02F38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733799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500" dirty="0"/>
              <a:t>3. </a:t>
            </a:r>
            <a:r>
              <a:rPr lang="en-US" sz="3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Avoidance</a:t>
            </a: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– ignoring, hiding, postponing </a:t>
            </a:r>
          </a:p>
          <a:p>
            <a:pPr marL="109728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 running from conflicts and problems is </a:t>
            </a:r>
          </a:p>
          <a:p>
            <a:pPr marL="109728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sometimes the best strategy, but not usually. </a:t>
            </a:r>
          </a:p>
          <a:p>
            <a:pPr marL="109728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Usually, people eventually run out of places to </a:t>
            </a:r>
          </a:p>
          <a:p>
            <a:pPr marL="109728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hide and they’ve earned a reputation for being weak and cowardly. This is usually not a good </a:t>
            </a:r>
          </a:p>
          <a:p>
            <a:pPr marL="109728" indent="0">
              <a:buNone/>
            </a:pPr>
            <a:r>
              <a:rPr lang="en-US" sz="3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negotiating position.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C97BC-987A-4248-89BD-38BCD22BFE70}"/>
              </a:ext>
            </a:extLst>
          </p:cNvPr>
          <p:cNvSpPr txBox="1"/>
          <p:nvPr/>
        </p:nvSpPr>
        <p:spPr>
          <a:xfrm>
            <a:off x="0" y="4155440"/>
            <a:ext cx="9144000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50DA5-5677-471E-91D2-4A606B767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5196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851B44-B27F-4C7D-86BA-B62EB431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4. Collaborating (problem solving)</a:t>
            </a: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is an assertive and </a:t>
            </a:r>
          </a:p>
          <a:p>
            <a:pPr marL="109728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cooperative strategy for dealing with conflict and usually creates a win-win scenario. In most cases collaborating is the best strategy. When people work together usually </a:t>
            </a:r>
          </a:p>
          <a:p>
            <a:pPr marL="109728" indent="0">
              <a:buNone/>
            </a:pPr>
            <a:r>
              <a:rPr lang="en-US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everyone benefits. </a:t>
            </a:r>
            <a:endParaRPr lang="en-US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73D99-EC92-4894-AD02-7A8AD1007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857500"/>
            <a:ext cx="7143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6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92D1BC-6567-4FF5-A84D-FF4768579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419600"/>
          </a:xfrm>
        </p:spPr>
        <p:txBody>
          <a:bodyPr/>
          <a:lstStyle/>
          <a:p>
            <a:pPr marL="109728" indent="0"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5. Compromising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works sometimes. Compromising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usually means each party gets 50% of what they want. In some cases, it’s a good proactive strategy. In other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cases, it can involve giving a bully half of something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they don’t deserve. Thus, compromising can be good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or bad depending on the circumstances.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Compromising can be a “slippery slope.” Once a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person starts compromising, where does he or she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stop? 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EE6F2B-A0E6-4ACC-97B2-BFAA19A4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762499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3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825381-DEE6-44F6-AFFC-D919CC55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That can teach anyone how to prevent and </a:t>
            </a:r>
          </a:p>
          <a:p>
            <a:pPr marL="109728" indent="0">
              <a:buNone/>
            </a:pPr>
            <a:r>
              <a:rPr lang="en-US" dirty="0"/>
              <a:t>resolve conflicts from this page: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https://greg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sefl.weebly.com/rude-people.html</a:t>
            </a:r>
            <a:r>
              <a:rPr lang="en-US" dirty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The file is called: </a:t>
            </a:r>
            <a:r>
              <a:rPr lang="en-US" b="1" dirty="0"/>
              <a:t>conflict_resolution_strategy_training_curriculum.pdf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9BDD81-C319-4B7E-81A1-EC92E772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download a file…</a:t>
            </a:r>
          </a:p>
        </p:txBody>
      </p:sp>
    </p:spTree>
    <p:extLst>
      <p:ext uri="{BB962C8B-B14F-4D97-AF65-F5344CB8AC3E}">
        <p14:creationId xmlns:p14="http://schemas.microsoft.com/office/powerpoint/2010/main" val="591563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440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Rude People</vt:lpstr>
      <vt:lpstr>What do you do?</vt:lpstr>
      <vt:lpstr>PowerPoint Presentation</vt:lpstr>
      <vt:lpstr>Confrontation is only one way to  deal with a possible conflict.</vt:lpstr>
      <vt:lpstr>Five strategies for  conflict resolution</vt:lpstr>
      <vt:lpstr>PowerPoint Presentation</vt:lpstr>
      <vt:lpstr>PowerPoint Presentation</vt:lpstr>
      <vt:lpstr>PowerPoint Presentation</vt:lpstr>
      <vt:lpstr>You can download a file…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Rude People</dc:title>
  <dc:creator>hp</dc:creator>
  <cp:lastModifiedBy>Gregory Brundage</cp:lastModifiedBy>
  <cp:revision>9</cp:revision>
  <dcterms:created xsi:type="dcterms:W3CDTF">2011-05-09T13:51:31Z</dcterms:created>
  <dcterms:modified xsi:type="dcterms:W3CDTF">2021-11-02T14:01:34Z</dcterms:modified>
</cp:coreProperties>
</file>