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61" r:id="rId11"/>
    <p:sldId id="262" r:id="rId12"/>
    <p:sldId id="272" r:id="rId13"/>
    <p:sldId id="273" r:id="rId14"/>
    <p:sldId id="274" r:id="rId15"/>
    <p:sldId id="275" r:id="rId16"/>
    <p:sldId id="263" r:id="rId17"/>
    <p:sldId id="264" r:id="rId18"/>
    <p:sldId id="265" r:id="rId19"/>
    <p:sldId id="266" r:id="rId20"/>
    <p:sldId id="267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3471AF-54EC-435D-88A1-3454138A356C}" type="datetimeFigureOut">
              <a:rPr lang="ko-KR" altLang="en-US" smtClean="0"/>
              <a:pPr/>
              <a:t>2011-08-24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121EA6-D621-4E42-942C-D6251CFF9B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1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1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1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1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1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1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dbg.net/chindict/chindict.php?page=worddict&amp;wdrst=0&amp;wdqb=surren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dbg.net/chindict/chindict.php?page=worddict&amp;wdrst=0&amp;wdqb=warning+sig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g.net/chindict/chindict.php?page=worddict&amp;wdrst=0&amp;wdqb=whistle" TargetMode="External"/><Relationship Id="rId2" Type="http://schemas.openxmlformats.org/officeDocument/2006/relationships/hyperlink" Target="http://www.mdbg.net/chindict/chindict.php?page=worddict&amp;wdrst=0&amp;wdqb=cand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g.net/chindict/chindict.php?page=worddict&amp;wdrst=0&amp;wdqb=doll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www.mdbg.net/chindict/chindict.php?page=worddict&amp;wdrst=0&amp;wdqb=bathtu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mdbg.net/chindict/chindict.php?page=worddict&amp;wdrst=0&amp;wdqb=drown" TargetMode="External"/><Relationship Id="rId4" Type="http://schemas.openxmlformats.org/officeDocument/2006/relationships/hyperlink" Target="http://www.mdbg.net/chindict/chindict.php?page=worddict&amp;wdrst=0&amp;wdqb=floa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mdbg.net/chindict/chindict.php?page=worddict&amp;wdrst=0&amp;wdqb=chewing+gu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dbg.net/chindict/chindict.php?page=worddict&amp;wdrst=0&amp;wdqb=blind+dat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mdbg.net/chindict/chindict.php?page=worddict&amp;wdrst=0&amp;wdqb=cu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mdbg.net/chindict/chindict.php?page=worddict&amp;wdrst=0&amp;wdqb=fi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g.net/chindict/chindict.php?page=worddict&amp;wdrst=0&amp;wdqb=flat+tire" TargetMode="External"/><Relationship Id="rId2" Type="http://schemas.openxmlformats.org/officeDocument/2006/relationships/hyperlink" Target="http://www.mdbg.net/chindict/chindict.php?page=worddict&amp;wdrst=0&amp;wdqb=gas+s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dbg.net/chindict/chindict.php?page=worddict&amp;wdrst=0&amp;wdqb=swel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g.net/chindict/chindict.php?page=worddict&amp;wdrst=0&amp;wdqb=truck" TargetMode="External"/><Relationship Id="rId2" Type="http://schemas.openxmlformats.org/officeDocument/2006/relationships/hyperlink" Target="http://www.mdbg.net/chindict/chindict.php?page=worddict&amp;wdrst=0&amp;wdqb=r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://www.mdbg.net/chindict/chindict.php?page=worddict&amp;wdrst=0&amp;wdqb=mov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g.net/chindict/chindict.php?page=worddict&amp;wdrst=0&amp;wdqb=dock" TargetMode="External"/><Relationship Id="rId2" Type="http://schemas.openxmlformats.org/officeDocument/2006/relationships/hyperlink" Target="http://www.mdbg.net/chindict/chindict.php?page=worddict&amp;wdrst=0&amp;wdqb=boa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odoran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0" y="0"/>
            <a:ext cx="2159000" cy="215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838200"/>
            <a:ext cx="7010400" cy="1470025"/>
          </a:xfrm>
        </p:spPr>
        <p:txBody>
          <a:bodyPr/>
          <a:lstStyle/>
          <a:p>
            <a:r>
              <a:rPr lang="en-US" altLang="ko-KR" sz="5200" dirty="0" smtClean="0"/>
              <a:t>Stupid (</a:t>
            </a:r>
            <a:r>
              <a:rPr lang="ko-KR" altLang="en-US" sz="5200" dirty="0" smtClean="0">
                <a:solidFill>
                  <a:srgbClr val="FF0000"/>
                </a:solidFill>
                <a:hlinkClick r:id="" tooltip="Show information about all characters"/>
              </a:rPr>
              <a:t>笨</a:t>
            </a:r>
            <a:r>
              <a:rPr lang="en-US" altLang="ko-KR" sz="5200" dirty="0" smtClean="0"/>
              <a:t>) people</a:t>
            </a:r>
            <a:endParaRPr lang="ko-KR" altLang="en-US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>
                <a:solidFill>
                  <a:schemeClr val="tx1"/>
                </a:solidFill>
              </a:rPr>
              <a:t>Comedy listening exercise</a:t>
            </a:r>
          </a:p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喜剧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3d-funny-face-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6725"/>
            <a:ext cx="3441700" cy="2581275"/>
          </a:xfrm>
          <a:prstGeom prst="rect">
            <a:avLst/>
          </a:prstGeom>
        </p:spPr>
      </p:pic>
      <p:pic>
        <p:nvPicPr>
          <p:cNvPr id="5" name="Picture 4" descr="armpit-man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786" y="4114800"/>
            <a:ext cx="3205213" cy="2743200"/>
          </a:xfrm>
          <a:prstGeom prst="rect">
            <a:avLst/>
          </a:prstGeom>
        </p:spPr>
      </p:pic>
      <p:pic>
        <p:nvPicPr>
          <p:cNvPr id="6" name="Picture 5" descr="cut-hand-carto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44082" cy="1169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/>
              <a:t>To be done with listening recording by George Carlin</a:t>
            </a:r>
            <a:endParaRPr lang="ko-KR" alt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7239000" cy="6303336"/>
          </a:xfrm>
        </p:spPr>
        <p:txBody>
          <a:bodyPr/>
          <a:lstStyle/>
          <a:p>
            <a:r>
              <a:rPr lang="en-US" altLang="ko-KR" dirty="0" smtClean="0"/>
              <a:t>Nope! Talked them into giving up.</a:t>
            </a:r>
            <a:endParaRPr lang="ko-KR" altLang="ko-KR" dirty="0" smtClean="0"/>
          </a:p>
          <a:p>
            <a:r>
              <a:rPr lang="en-US" altLang="ko-KR" dirty="0" smtClean="0"/>
              <a:t>Give up = surrender = 降 </a:t>
            </a:r>
            <a:r>
              <a:rPr lang="en-US" altLang="ko-KR" dirty="0" err="1" smtClean="0">
                <a:hlinkClick r:id="rId2"/>
              </a:rPr>
              <a:t>xiáng</a:t>
            </a:r>
            <a:r>
              <a:rPr lang="en-US" altLang="ko-KR" dirty="0" smtClean="0">
                <a:hlinkClick r:id="rId2"/>
              </a:rPr>
              <a:t>​</a:t>
            </a:r>
            <a:endParaRPr lang="ko-KR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Here’s your sign. </a:t>
            </a:r>
            <a:r>
              <a:rPr lang="en-US" altLang="ko-KR" dirty="0" smtClean="0">
                <a:sym typeface="Wingdings" pitchFamily="2" charset="2"/>
              </a:rPr>
              <a:t>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Gulf-Surr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4572000" cy="3072384"/>
          </a:xfrm>
          <a:prstGeom prst="rect">
            <a:avLst/>
          </a:prstGeom>
        </p:spPr>
      </p:pic>
      <p:pic>
        <p:nvPicPr>
          <p:cNvPr id="6" name="Picture 5" descr="I'm stup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876800"/>
            <a:ext cx="1414463" cy="14144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ko-KR" dirty="0" smtClean="0"/>
              <a:t>That’s why there are warnings on products, because of stupid </a:t>
            </a:r>
            <a:r>
              <a:rPr lang="en-US" altLang="ko-KR" dirty="0" smtClean="0"/>
              <a:t>people, </a:t>
            </a:r>
            <a:r>
              <a:rPr lang="en-US" altLang="ko-KR" dirty="0" smtClean="0"/>
              <a:t>ladies and gentlemen.</a:t>
            </a:r>
          </a:p>
          <a:p>
            <a:pPr>
              <a:buNone/>
            </a:pP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Warning/warning sign: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示警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shì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jǐng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It’s not for us, it’s for stupid people.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If there weren’t any stupid people you wouldn’t see any warnings.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imagesCA6GIU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733800"/>
            <a:ext cx="311031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Or at least if they had to wear those signs you wouldn’t sell them the product would you?</a:t>
            </a:r>
            <a:endParaRPr lang="ko-KR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It would just be like: I’m sorry I can’t sell you that.</a:t>
            </a: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Why not?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Aw, I forgot.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I'm stup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10001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6858000"/>
          </a:xfrm>
        </p:spPr>
        <p:txBody>
          <a:bodyPr/>
          <a:lstStyle/>
          <a:p>
            <a:r>
              <a:rPr lang="en-US" altLang="ko-KR" dirty="0" smtClean="0"/>
              <a:t>Did you know on a tube of Preparation H it says “do not take this orally?”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Preparation H is medicine for hemorrhoids (</a:t>
            </a:r>
            <a:r>
              <a:rPr lang="en-US" altLang="ko-KR" sz="3500" i="1" dirty="0" err="1" smtClean="0">
                <a:solidFill>
                  <a:srgbClr val="FF0000"/>
                </a:solidFill>
              </a:rPr>
              <a:t>痔疮</a:t>
            </a:r>
            <a:r>
              <a:rPr lang="en-US" altLang="ko-KR" i="1" dirty="0" smtClean="0">
                <a:solidFill>
                  <a:srgbClr val="FF0000"/>
                </a:solidFill>
              </a:rPr>
              <a:t>)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A cream medicine 膏 that shrinks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缩水</a:t>
            </a:r>
            <a:r>
              <a:rPr lang="en-US" altLang="ko-KR" i="1" dirty="0" smtClean="0">
                <a:solidFill>
                  <a:srgbClr val="FF0000"/>
                </a:solidFill>
              </a:rPr>
              <a:t> swelling 肿 on the anus 肛.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“Do not take orally” means: </a:t>
            </a:r>
            <a:r>
              <a:rPr lang="en-US" altLang="ko-KR" b="1" i="1" dirty="0" smtClean="0">
                <a:solidFill>
                  <a:srgbClr val="FF0000"/>
                </a:solidFill>
              </a:rPr>
              <a:t>“Don’t eat”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Does-preparation-h-work-on-wrink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0253" y="1295400"/>
            <a:ext cx="3278267" cy="2151888"/>
          </a:xfrm>
          <a:prstGeom prst="rect">
            <a:avLst/>
          </a:prstGeom>
        </p:spPr>
      </p:pic>
      <p:pic>
        <p:nvPicPr>
          <p:cNvPr id="5" name="Picture 4" descr="Preparation 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2895600" cy="23187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That’s sad isn’t it?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Cause you know somebody wrote them a letter.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Dear Preparation H, I ate this whole dang tube I still got these hemorrhoids. 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(He ate the medicine 膏, instead of putting on anus 肛)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Man, my mouth is so small – I can’t eat a jelly bean anymore!</a:t>
            </a:r>
          </a:p>
          <a:p>
            <a:endParaRPr lang="ko-KR" altLang="ko-KR" dirty="0" smtClean="0"/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Jelly bean – a small candy 糖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táng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But I could whistle really good!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Whistle: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口哨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3"/>
              </a:rPr>
              <a:t>kǒu</a:t>
            </a:r>
            <a:r>
              <a:rPr lang="en-US" altLang="ko-KR" i="1" dirty="0" smtClean="0">
                <a:solidFill>
                  <a:srgbClr val="FF0000"/>
                </a:solidFill>
                <a:hlinkClick r:id="rId3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3"/>
              </a:rPr>
              <a:t>shào</a:t>
            </a:r>
            <a:r>
              <a:rPr lang="en-US" altLang="ko-KR" i="1" dirty="0" smtClean="0">
                <a:solidFill>
                  <a:srgbClr val="FF0000"/>
                </a:solidFill>
                <a:hlinkClick r:id="rId3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Prep H o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1142" y="152400"/>
            <a:ext cx="1632857" cy="1371600"/>
          </a:xfrm>
          <a:prstGeom prst="rect">
            <a:avLst/>
          </a:prstGeom>
        </p:spPr>
      </p:pic>
      <p:pic>
        <p:nvPicPr>
          <p:cNvPr id="5" name="Picture 4" descr="Prep H mou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5306" y="4419600"/>
            <a:ext cx="323869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We bought my daughter a bathtub doll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Bathtub: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盆浴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yù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gāng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i="1" dirty="0" smtClean="0">
                <a:solidFill>
                  <a:srgbClr val="FF0000"/>
                </a:solidFill>
              </a:rPr>
              <a:t> ;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浴盆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yù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pén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Doll: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娃娃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3"/>
              </a:rPr>
              <a:t>wá</a:t>
            </a:r>
            <a:r>
              <a:rPr lang="en-US" altLang="ko-KR" i="1" dirty="0" smtClean="0">
                <a:solidFill>
                  <a:srgbClr val="FF0000"/>
                </a:solidFill>
                <a:hlinkClick r:id="rId3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3"/>
              </a:rPr>
              <a:t>wa</a:t>
            </a:r>
            <a:r>
              <a:rPr lang="en-US" altLang="ko-KR" i="1" dirty="0" smtClean="0">
                <a:solidFill>
                  <a:srgbClr val="FF0000"/>
                </a:solidFill>
                <a:hlinkClick r:id="rId3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It’s called rub-a-dub dolly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endParaRPr lang="ko-KR" altLang="ko-KR" dirty="0" smtClean="0"/>
          </a:p>
          <a:p>
            <a:r>
              <a:rPr lang="en-US" altLang="ko-KR" dirty="0" smtClean="0"/>
              <a:t>Now rub-a-dub dolly floats about the bathtub with a life preserver on it.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Floats: 飘 </a:t>
            </a:r>
            <a:r>
              <a:rPr lang="en-US" altLang="ko-KR" i="1" dirty="0" err="1" smtClean="0">
                <a:solidFill>
                  <a:srgbClr val="FF0000"/>
                </a:solidFill>
                <a:hlinkClick r:id="rId4"/>
              </a:rPr>
              <a:t>piāo</a:t>
            </a:r>
            <a:r>
              <a:rPr lang="en-US" altLang="ko-KR" i="1" dirty="0" smtClean="0">
                <a:solidFill>
                  <a:srgbClr val="FF0000"/>
                </a:solidFill>
                <a:hlinkClick r:id="rId4"/>
              </a:rPr>
              <a:t>​</a:t>
            </a:r>
            <a:endParaRPr lang="en-US" altLang="ko-KR" dirty="0" smtClean="0"/>
          </a:p>
          <a:p>
            <a:r>
              <a:rPr lang="en-US" altLang="ko-KR" dirty="0" smtClean="0"/>
              <a:t>And on the life preserver it says: This is not a life saving device.</a:t>
            </a:r>
            <a:endParaRPr lang="ko-KR" altLang="ko-KR" dirty="0" smtClean="0"/>
          </a:p>
          <a:p>
            <a:r>
              <a:rPr lang="en-US" altLang="ko-KR" dirty="0" smtClean="0"/>
              <a:t>Now what kind of idiot would see some guy drowning in the river and go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Drown: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淹死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5"/>
              </a:rPr>
              <a:t>yān</a:t>
            </a:r>
            <a:r>
              <a:rPr lang="en-US" altLang="ko-KR" i="1" dirty="0" smtClean="0">
                <a:solidFill>
                  <a:srgbClr val="FF0000"/>
                </a:solidFill>
                <a:hlinkClick r:id="rId5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5"/>
              </a:rPr>
              <a:t>sǐ</a:t>
            </a:r>
            <a:r>
              <a:rPr lang="en-US" altLang="ko-KR" i="1" dirty="0" smtClean="0">
                <a:solidFill>
                  <a:srgbClr val="FF0000"/>
                </a:solidFill>
                <a:hlinkClick r:id="rId5"/>
              </a:rPr>
              <a:t>​</a:t>
            </a:r>
            <a:r>
              <a:rPr lang="en-US" altLang="ko-KR" i="1" dirty="0" smtClean="0">
                <a:solidFill>
                  <a:srgbClr val="FF0000"/>
                </a:solidFill>
              </a:rPr>
              <a:t> ;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溺水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5"/>
              </a:rPr>
              <a:t>nì</a:t>
            </a:r>
            <a:r>
              <a:rPr lang="en-US" altLang="ko-KR" i="1" dirty="0" smtClean="0">
                <a:solidFill>
                  <a:srgbClr val="FF0000"/>
                </a:solidFill>
                <a:hlinkClick r:id="rId5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5"/>
              </a:rPr>
              <a:t>shuǐ</a:t>
            </a:r>
            <a:r>
              <a:rPr lang="en-US" altLang="ko-KR" i="1" dirty="0" smtClean="0">
                <a:solidFill>
                  <a:srgbClr val="FF0000"/>
                </a:solidFill>
                <a:hlinkClick r:id="rId5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Here! Here’s a rub-a-dub dolly doll!</a:t>
            </a:r>
            <a:endParaRPr lang="ko-KR" altLang="ko-KR" dirty="0" smtClean="0"/>
          </a:p>
          <a:p>
            <a:r>
              <a:rPr lang="en-US" altLang="ko-KR" dirty="0" smtClean="0"/>
              <a:t>Oh thank god you saved my life.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Rub-A-Dub doll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0"/>
            <a:ext cx="2895600" cy="2787091"/>
          </a:xfrm>
          <a:prstGeom prst="rect">
            <a:avLst/>
          </a:prstGeom>
        </p:spPr>
      </p:pic>
      <p:pic>
        <p:nvPicPr>
          <p:cNvPr id="5" name="Picture 4" descr="life_preserver_tn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07578" y="5321578"/>
            <a:ext cx="1536422" cy="15364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7239000" cy="630333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On a can of shaving cream it says avoid spraying this into an open flame </a:t>
            </a:r>
            <a:r>
              <a:rPr lang="ko-KR" altLang="en-US" dirty="0" smtClean="0"/>
              <a:t>火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Shaving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刮脸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Where the hell was that guy shaving at?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Was he sitting around the campfire one night and say: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 feel a little bristly 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Hairy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毛茸茸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Nice, that’s nice.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A little tender!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Tender: 嫩				</a:t>
            </a:r>
            <a:r>
              <a:rPr lang="en-US" altLang="ko-KR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Arisol fl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5" y="2743200"/>
            <a:ext cx="2619375" cy="1743075"/>
          </a:xfrm>
          <a:prstGeom prst="rect">
            <a:avLst/>
          </a:prstGeom>
        </p:spPr>
      </p:pic>
      <p:pic>
        <p:nvPicPr>
          <p:cNvPr id="5" name="Picture 4" descr="Arison flam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819400"/>
            <a:ext cx="1562100" cy="1495425"/>
          </a:xfrm>
          <a:prstGeom prst="rect">
            <a:avLst/>
          </a:prstGeom>
        </p:spPr>
      </p:pic>
      <p:pic>
        <p:nvPicPr>
          <p:cNvPr id="6" name="Picture 5" descr="Be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724400"/>
            <a:ext cx="1602333" cy="2133600"/>
          </a:xfrm>
          <a:prstGeom prst="rect">
            <a:avLst/>
          </a:prstGeom>
        </p:spPr>
      </p:pic>
      <p:pic>
        <p:nvPicPr>
          <p:cNvPr id="7" name="Picture 6" descr="Burned fa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534370"/>
            <a:ext cx="1981200" cy="2323630"/>
          </a:xfrm>
          <a:prstGeom prst="rect">
            <a:avLst/>
          </a:prstGeom>
        </p:spPr>
      </p:pic>
      <p:pic>
        <p:nvPicPr>
          <p:cNvPr id="8" name="Picture 7" descr="Shaving cre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609600"/>
            <a:ext cx="167640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_gram_indicator_silica_packet_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743200"/>
            <a:ext cx="1612900" cy="2540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04800" y="304800"/>
            <a:ext cx="7391400" cy="6151563"/>
          </a:xfrm>
        </p:spPr>
        <p:txBody>
          <a:bodyPr/>
          <a:lstStyle/>
          <a:p>
            <a:r>
              <a:rPr lang="en-US" altLang="ko-KR" dirty="0" smtClean="0"/>
              <a:t>We bought a stereo receiver </a:t>
            </a:r>
            <a:endParaRPr lang="ko-KR" altLang="ko-KR" dirty="0" smtClean="0"/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Stereo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音响设备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and if you bought a piece of stereo equipment you know inside the box they put that little package of drying agent. And on it is says in big bold letters – what does it say? 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DO NOT EAT THIS! 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Did you ever buy a piece of stereo equipment and think there might be something to eat in there?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645573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ko-KR" dirty="0" smtClean="0"/>
              <a:t>But you know somebody opened that box and said </a:t>
            </a:r>
            <a:r>
              <a:rPr lang="en-US" altLang="ko-KR" dirty="0" err="1" smtClean="0"/>
              <a:t>Wooooa</a:t>
            </a:r>
            <a:r>
              <a:rPr lang="en-US" altLang="ko-KR" dirty="0" smtClean="0"/>
              <a:t>! 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 got a receiver and a pack of Chiclets!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Chiclets is chewing gum: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口香糖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kǒu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xiāng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táng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 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I got music and gum!</a:t>
            </a:r>
            <a:endParaRPr lang="ko-KR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	     		</a:t>
            </a:r>
            <a:r>
              <a:rPr lang="en-US" altLang="ko-KR" i="1" dirty="0" smtClean="0">
                <a:solidFill>
                  <a:srgbClr val="FF0000"/>
                </a:solidFill>
              </a:rPr>
              <a:t>is not </a:t>
            </a:r>
            <a:r>
              <a:rPr lang="en-US" altLang="ko-KR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endParaRPr lang="ko-KR" alt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packe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267200"/>
            <a:ext cx="1209675" cy="1905000"/>
          </a:xfrm>
          <a:prstGeom prst="rect">
            <a:avLst/>
          </a:prstGeom>
        </p:spPr>
      </p:pic>
      <p:pic>
        <p:nvPicPr>
          <p:cNvPr id="5" name="Picture 4" descr="Chickl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343400"/>
            <a:ext cx="2575775" cy="19014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vea%20roll%20on%20pure%20beauty%20deodor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371600"/>
            <a:ext cx="1490133" cy="1885950"/>
          </a:xfrm>
          <a:prstGeom prst="rect">
            <a:avLst/>
          </a:prstGeom>
        </p:spPr>
      </p:pic>
      <p:pic>
        <p:nvPicPr>
          <p:cNvPr id="4" name="Picture 3" descr="100719_GL_armpit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143000"/>
            <a:ext cx="240030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848600" cy="6150936"/>
          </a:xfrm>
        </p:spPr>
        <p:txBody>
          <a:bodyPr/>
          <a:lstStyle/>
          <a:p>
            <a:r>
              <a:rPr lang="en-US" altLang="ko-KR" dirty="0" smtClean="0"/>
              <a:t>Do you know on the back of a roll-on deodorant it says: Do not apply this to your eyes.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Deodorant: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除臭剂</a:t>
            </a:r>
            <a:r>
              <a:rPr lang="en-US" altLang="ko-KR" i="1" dirty="0" smtClean="0">
                <a:solidFill>
                  <a:srgbClr val="FF0000"/>
                </a:solidFill>
              </a:rPr>
              <a:t> ;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体香剂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Ladies! When was the last time you were out on a blind date and he was good looking but he just had that stinky eye! 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Blind date: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相亲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4"/>
              </a:rPr>
              <a:t>xiāng</a:t>
            </a:r>
            <a:r>
              <a:rPr lang="en-US" altLang="ko-KR" i="1" dirty="0" smtClean="0">
                <a:solidFill>
                  <a:srgbClr val="FF0000"/>
                </a:solidFill>
                <a:hlinkClick r:id="rId4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4"/>
              </a:rPr>
              <a:t>qīn</a:t>
            </a:r>
            <a:r>
              <a:rPr lang="en-US" altLang="ko-KR" i="1" dirty="0" smtClean="0">
                <a:solidFill>
                  <a:srgbClr val="FF0000"/>
                </a:solidFill>
                <a:hlinkClick r:id="rId4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Stinky 臭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chòu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768078"/>
            <a:ext cx="4343400" cy="50899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153400" cy="622713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Well I’ll tell you about myself, I’m originally from the State of Texas.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 love being from Texas. We got our own language down there.</a:t>
            </a:r>
            <a:endParaRPr lang="ko-KR" altLang="ko-KR" dirty="0" smtClean="0"/>
          </a:p>
          <a:p>
            <a:pPr lvl="1">
              <a:buNone/>
            </a:pPr>
            <a:endParaRPr lang="ko-KR" altLang="ko-KR" dirty="0" smtClean="0"/>
          </a:p>
          <a:p>
            <a:r>
              <a:rPr lang="en-US" altLang="ko-KR" dirty="0" smtClean="0"/>
              <a:t>We just make stuff up.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We say stuff like: I’ll tell you what!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That’s it.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That’s a complete sentence in Texas.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Complete: 全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Sentence: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一句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ko-K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ko-KR" dirty="0" smtClean="0"/>
              <a:t>I was working on my wife’s car a couple of weeks ago, I was putting a new fan belt on. Do you know. Do you know on the back of a car fan belt it says: Be sure you stop the motor first. 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Motor: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发动机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Wouldn’t you love to have been there the first time that happened?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Some guy walks in the house his hands are all cut up.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Cut up: 创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chuāng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5" name="Picture 4" descr="Mechan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1662146" cy="1263501"/>
          </a:xfrm>
          <a:prstGeom prst="rect">
            <a:avLst/>
          </a:prstGeom>
        </p:spPr>
      </p:pic>
      <p:pic>
        <p:nvPicPr>
          <p:cNvPr id="6" name="Picture 5" descr="Fanbe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828800"/>
            <a:ext cx="1414644" cy="1252391"/>
          </a:xfrm>
          <a:prstGeom prst="rect">
            <a:avLst/>
          </a:prstGeom>
        </p:spPr>
      </p:pic>
      <p:pic>
        <p:nvPicPr>
          <p:cNvPr id="4" name="Picture 3" descr="Mechanic idiot carto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2286000"/>
            <a:ext cx="1828800" cy="1905000"/>
          </a:xfrm>
          <a:prstGeom prst="rect">
            <a:avLst/>
          </a:prstGeom>
        </p:spPr>
      </p:pic>
      <p:pic>
        <p:nvPicPr>
          <p:cNvPr id="8" name="Picture 7" descr="cut-hand-carto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5105400"/>
            <a:ext cx="308328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6858000"/>
          </a:xfrm>
        </p:spPr>
        <p:txBody>
          <a:bodyPr/>
          <a:lstStyle/>
          <a:p>
            <a:r>
              <a:rPr lang="en-US" altLang="ko-KR" dirty="0" smtClean="0"/>
              <a:t>Hay Walk, what happened? </a:t>
            </a:r>
            <a:endParaRPr lang="ko-KR" altLang="ko-KR" dirty="0" smtClean="0"/>
          </a:p>
          <a:p>
            <a:endParaRPr lang="ko-KR" altLang="ko-KR" dirty="0" smtClean="0"/>
          </a:p>
          <a:p>
            <a:r>
              <a:rPr lang="en-US" altLang="ko-KR" dirty="0" err="1" smtClean="0"/>
              <a:t>Uhhh</a:t>
            </a:r>
            <a:r>
              <a:rPr lang="en-US" altLang="ko-KR" dirty="0" smtClean="0"/>
              <a:t>, I’m going to give you boys a little tip!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If you’re going to put a fan belt on a car you better shut that motor off first!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You can’t stop it with your hands, man!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It’s like a machine or something!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Machine: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机械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If I hadn’t seen this one I wouldn’t have believed it.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A guy came over to the house drove the car around 45 minutes.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We get back to the house he gets out of the car reaches down and grabs the exhaust pipe and goes: Damn that’s hot!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Exhaust pipe is the end of the muffler: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灭音器</a:t>
            </a:r>
            <a:endParaRPr lang="ko-KR" altLang="ko-KR" dirty="0" smtClean="0"/>
          </a:p>
          <a:p>
            <a:r>
              <a:rPr lang="en-US" altLang="ko-KR" dirty="0" smtClean="0"/>
              <a:t>See! If he’s been wearing a sign I could have stopped him.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 could have said, Now I know you’re not going to understand this but…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That’s going to be hot!</a:t>
            </a:r>
            <a:endParaRPr lang="ko-KR" altLang="ko-KR" dirty="0" smtClean="0"/>
          </a:p>
        </p:txBody>
      </p:sp>
      <p:pic>
        <p:nvPicPr>
          <p:cNvPr id="4" name="Picture 3" descr="Hot tailpi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6545" y="1895147"/>
            <a:ext cx="1987455" cy="2524453"/>
          </a:xfrm>
          <a:prstGeom prst="rect">
            <a:avLst/>
          </a:prstGeom>
        </p:spPr>
      </p:pic>
      <p:pic>
        <p:nvPicPr>
          <p:cNvPr id="5" name="Picture 4" descr="I'm stup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875" y="4419600"/>
            <a:ext cx="10001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You’ve all seen this it’s on the back of a bottle of shampoo. </a:t>
            </a:r>
            <a:endParaRPr lang="ko-KR" altLang="ko-KR" dirty="0" smtClean="0"/>
          </a:p>
          <a:p>
            <a:r>
              <a:rPr lang="en-US" altLang="ko-KR" dirty="0" smtClean="0"/>
              <a:t>Shampoo: </a:t>
            </a:r>
            <a:r>
              <a:rPr lang="en-US" altLang="ko-KR" dirty="0" err="1" smtClean="0"/>
              <a:t>洗发露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It says: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Rinse, lather, repeat, rinse lather repeat. You know there’s still some idiots in the shower cause it doesn’t say: dry your hair and try it again tomorrow!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Rinse: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冲洗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chōng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xǐ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Lather: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肥皂沫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féi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zào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mò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Repeat: 重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chóng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Dry: 干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gān</a:t>
            </a:r>
            <a:endParaRPr lang="ko-KR" altLang="ko-KR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Rin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843704"/>
            <a:ext cx="2590800" cy="3014296"/>
          </a:xfrm>
          <a:prstGeom prst="rect">
            <a:avLst/>
          </a:prstGeom>
        </p:spPr>
      </p:pic>
      <p:pic>
        <p:nvPicPr>
          <p:cNvPr id="5" name="Picture 4" descr="Rinse lat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0"/>
            <a:ext cx="1828800" cy="2733040"/>
          </a:xfrm>
          <a:prstGeom prst="rect">
            <a:avLst/>
          </a:prstGeom>
        </p:spPr>
      </p:pic>
      <p:pic>
        <p:nvPicPr>
          <p:cNvPr id="7" name="Picture 6" descr="Rinse lather repea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609600"/>
            <a:ext cx="2743200" cy="20519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7391400" cy="6303336"/>
          </a:xfrm>
        </p:spPr>
        <p:txBody>
          <a:bodyPr/>
          <a:lstStyle/>
          <a:p>
            <a:r>
              <a:rPr lang="en-US" altLang="ko-KR" dirty="0" smtClean="0"/>
              <a:t>I’m sure some of you ladies here now use curling irons. If you ever get a chance read the warnings on these things. I swear it says the first time you use this curling iron you may notice some slight odor and some smoke. 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Odor: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怪味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guài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wèi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Smoke: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烟气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yān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qì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That means your hair is on fire! 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Fire: 火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huo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I’m not making these up!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Hair on 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4191000"/>
            <a:ext cx="2667000" cy="2667000"/>
          </a:xfrm>
          <a:prstGeom prst="rect">
            <a:avLst/>
          </a:prstGeom>
        </p:spPr>
      </p:pic>
      <p:pic>
        <p:nvPicPr>
          <p:cNvPr id="5" name="Picture 4" descr="Curling ir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0441" y="0"/>
            <a:ext cx="181356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7772400" cy="607473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The worst one says: Do not insert this curling iron in any orifice. 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Insert: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插入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chā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rù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My god! </a:t>
            </a:r>
            <a:endParaRPr lang="ko-KR" altLang="ko-KR" dirty="0" smtClean="0"/>
          </a:p>
          <a:p>
            <a:endParaRPr lang="ko-KR" altLang="ko-KR" dirty="0" smtClean="0"/>
          </a:p>
          <a:p>
            <a:r>
              <a:rPr lang="en-US" altLang="ko-KR" dirty="0" smtClean="0"/>
              <a:t>What happened to good old fashioned foreplay?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Foreplay: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前戏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qián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xì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What did he say? Warm up the curling iron honey!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We’re going to the fair!~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There’s warnings on blow dryers, you know this?</a:t>
            </a: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Warnings: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示警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Hair dryer: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电吹风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chuī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fēng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jī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Hair_Curling_Iron_with_Comb_Attachments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685800"/>
            <a:ext cx="2209800" cy="1950938"/>
          </a:xfrm>
          <a:prstGeom prst="rect">
            <a:avLst/>
          </a:prstGeom>
        </p:spPr>
      </p:pic>
      <p:pic>
        <p:nvPicPr>
          <p:cNvPr id="5" name="Picture 4" descr="warning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819400"/>
            <a:ext cx="1905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7620000" cy="6227136"/>
          </a:xfrm>
        </p:spPr>
        <p:txBody>
          <a:bodyPr/>
          <a:lstStyle/>
          <a:p>
            <a:r>
              <a:rPr lang="en-US" altLang="ko-KR" dirty="0" smtClean="0"/>
              <a:t>It says: do not use while sleeping.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Well, lord hasn’t that become a problem?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But, I don’t know about the rest of you but I cannot count the number of times I’ve been sound asleep – woke up – I was doing my hair. 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Dang it, I was sleep styling again!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5" name="Picture 4" descr="A_Man_Blow_Drying_His_Hair_Royal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683636"/>
            <a:ext cx="1981200" cy="14198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763"/>
          </a:xfrm>
        </p:spPr>
        <p:txBody>
          <a:bodyPr/>
          <a:lstStyle/>
          <a:p>
            <a:r>
              <a:rPr lang="en-US" altLang="ko-KR" dirty="0" smtClean="0"/>
              <a:t>There’s another warning it says: Do not use this blow dryer in the shower. 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Who’s writing this pamphlet? 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Pamphlet: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小册子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 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Have you ever been in the shower, Honey I’m done shampooing my hair! 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Toss me that blow dryer!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5" name="Picture 4" descr="electrichairdrierblower_95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33400"/>
            <a:ext cx="1828800" cy="1828800"/>
          </a:xfrm>
          <a:prstGeom prst="rect">
            <a:avLst/>
          </a:prstGeom>
        </p:spPr>
      </p:pic>
      <p:pic>
        <p:nvPicPr>
          <p:cNvPr id="6" name="Picture 5" descr="show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750405"/>
            <a:ext cx="3505200" cy="31075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ko-KR" dirty="0" smtClean="0"/>
              <a:t>I saw an idiot on TV this week. I was watching one of those animal shows on Discovery channel. There’s a guy inventing a shark bite suit. </a:t>
            </a:r>
            <a:endParaRPr lang="ko-KR" altLang="ko-KR" dirty="0" smtClean="0"/>
          </a:p>
          <a:p>
            <a:r>
              <a:rPr lang="en-US" altLang="ko-KR" dirty="0" smtClean="0"/>
              <a:t>There’s only one way to test that. </a:t>
            </a:r>
            <a:endParaRPr lang="ko-KR" altLang="ko-KR" dirty="0" smtClean="0"/>
          </a:p>
          <a:p>
            <a:pPr>
              <a:buNone/>
            </a:pPr>
            <a:r>
              <a:rPr lang="en-US" altLang="ko-KR" sz="2200" i="1" dirty="0" smtClean="0">
                <a:solidFill>
                  <a:srgbClr val="FF0000"/>
                </a:solidFill>
              </a:rPr>
              <a:t>	Shark: 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鲨鱼</a:t>
            </a:r>
            <a:r>
              <a:rPr lang="en-US" altLang="ko-KR" sz="2200" i="1" dirty="0" smtClean="0">
                <a:solidFill>
                  <a:srgbClr val="FF0000"/>
                </a:solidFill>
              </a:rPr>
              <a:t> 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shā</a:t>
            </a:r>
            <a:r>
              <a:rPr lang="en-US" altLang="ko-KR" sz="2200" i="1" dirty="0" smtClean="0">
                <a:solidFill>
                  <a:srgbClr val="FF0000"/>
                </a:solidFill>
              </a:rPr>
              <a:t>​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yú</a:t>
            </a:r>
            <a:r>
              <a:rPr lang="en-US" altLang="ko-KR" sz="2200" i="1" dirty="0" smtClean="0">
                <a:solidFill>
                  <a:srgbClr val="FF0000"/>
                </a:solidFill>
              </a:rPr>
              <a:t>​</a:t>
            </a:r>
            <a:endParaRPr lang="ko-KR" altLang="ko-KR" sz="22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200" i="1" dirty="0" smtClean="0">
                <a:solidFill>
                  <a:srgbClr val="FF0000"/>
                </a:solidFill>
              </a:rPr>
              <a:t>	Bite: 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咬伤</a:t>
            </a:r>
            <a:endParaRPr lang="ko-KR" altLang="ko-KR" sz="22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sz="2200" i="1" dirty="0" smtClean="0">
                <a:solidFill>
                  <a:srgbClr val="FF0000"/>
                </a:solidFill>
              </a:rPr>
              <a:t>	Suit: 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套装</a:t>
            </a:r>
            <a:endParaRPr lang="ko-KR" altLang="ko-KR" sz="22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You got to get bit by a shark. 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But the guy who invented it wasn’t doing the testing. He got his buddy to help him out. 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sz="2200" i="1" dirty="0" smtClean="0">
                <a:solidFill>
                  <a:srgbClr val="FF0000"/>
                </a:solidFill>
              </a:rPr>
              <a:t>Inventor: 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发明人</a:t>
            </a:r>
            <a:r>
              <a:rPr lang="en-US" altLang="ko-KR" sz="2200" i="1" dirty="0" smtClean="0">
                <a:solidFill>
                  <a:srgbClr val="FF0000"/>
                </a:solidFill>
              </a:rPr>
              <a:t> 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fā</a:t>
            </a:r>
            <a:r>
              <a:rPr lang="en-US" altLang="ko-KR" sz="2200" i="1" dirty="0" smtClean="0">
                <a:solidFill>
                  <a:srgbClr val="FF0000"/>
                </a:solidFill>
              </a:rPr>
              <a:t>​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míng</a:t>
            </a:r>
            <a:r>
              <a:rPr lang="en-US" altLang="ko-KR" sz="2200" i="1" dirty="0" smtClean="0">
                <a:solidFill>
                  <a:srgbClr val="FF0000"/>
                </a:solidFill>
              </a:rPr>
              <a:t>​</a:t>
            </a:r>
            <a:r>
              <a:rPr lang="en-US" altLang="ko-KR" sz="2200" i="1" dirty="0" err="1" smtClean="0">
                <a:solidFill>
                  <a:srgbClr val="FF0000"/>
                </a:solidFill>
              </a:rPr>
              <a:t>rén</a:t>
            </a:r>
            <a:r>
              <a:rPr lang="en-US" altLang="ko-KR" sz="2200" i="1" dirty="0" smtClean="0">
                <a:solidFill>
                  <a:srgbClr val="FF0000"/>
                </a:solidFill>
              </a:rPr>
              <a:t>​</a:t>
            </a:r>
            <a:endParaRPr lang="ko-KR" altLang="ko-KR" sz="2200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Fool with sh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066800"/>
            <a:ext cx="2930487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7620000" cy="6150936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That’s the conversation I want to be in on.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Jimmy come here!</a:t>
            </a: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Alright Jimmy got that shark suit on. Looks good!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Now, what we’re going to do is we’re going to strap dead fish all over your body.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Stay with me </a:t>
            </a:r>
            <a:r>
              <a:rPr lang="en-US" altLang="ko-KR" dirty="0" err="1" smtClean="0"/>
              <a:t>Jimbo</a:t>
            </a:r>
            <a:r>
              <a:rPr lang="en-US" altLang="ko-KR" dirty="0" smtClean="0"/>
              <a:t>, stay with me.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They want you to jump in this pool of sharks and you tell if it hurts when they bite you.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Pool 潭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hungry_shark_t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3009" y="0"/>
            <a:ext cx="2470991" cy="2007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6074736"/>
          </a:xfrm>
        </p:spPr>
        <p:txBody>
          <a:bodyPr/>
          <a:lstStyle/>
          <a:p>
            <a:r>
              <a:rPr lang="en-US" altLang="ko-KR" dirty="0" smtClean="0"/>
              <a:t>I’ll tell you what!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And everybody from out of state says: What?</a:t>
            </a:r>
            <a:endParaRPr lang="ko-KR" altLang="ko-KR" dirty="0" smtClean="0"/>
          </a:p>
          <a:p>
            <a:r>
              <a:rPr lang="en-US" altLang="ko-KR" dirty="0" smtClean="0"/>
              <a:t>I just told you.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And Texans are just completely different from everywhere else in the country.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Bush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3400"/>
            <a:ext cx="1895475" cy="2514600"/>
          </a:xfrm>
          <a:prstGeom prst="rect">
            <a:avLst/>
          </a:prstGeom>
        </p:spPr>
      </p:pic>
      <p:pic>
        <p:nvPicPr>
          <p:cNvPr id="5" name="Picture 4" descr="Texas b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d-funny-face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524000"/>
            <a:ext cx="4762500" cy="35718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467600" cy="6150936"/>
          </a:xfrm>
        </p:spPr>
        <p:txBody>
          <a:bodyPr/>
          <a:lstStyle/>
          <a:p>
            <a:r>
              <a:rPr lang="en-US" altLang="ko-KR" dirty="0" smtClean="0"/>
              <a:t>Well, alright… hold my sign, I don’t want to lose it.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Hungry-Shark-Poster-Art-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5105400" cy="4495800"/>
          </a:xfrm>
          <a:prstGeom prst="rect">
            <a:avLst/>
          </a:prstGeom>
        </p:spPr>
      </p:pic>
      <p:pic>
        <p:nvPicPr>
          <p:cNvPr id="5" name="Picture 4" descr="I'm stupi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5029200"/>
            <a:ext cx="1905001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altLang="ko-KR" dirty="0" smtClean="0"/>
              <a:t>Last time I was home I was driving around and I had a flat tire.</a:t>
            </a:r>
            <a:endParaRPr lang="ko-KR" altLang="ko-KR" dirty="0" smtClean="0"/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Flat tire: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爆胎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sz="1200" i="1" dirty="0" err="1" smtClean="0">
                <a:solidFill>
                  <a:srgbClr val="FF0000"/>
                </a:solidFill>
              </a:rPr>
              <a:t>bào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​</a:t>
            </a:r>
            <a:r>
              <a:rPr lang="en-US" altLang="ko-KR" sz="1200" i="1" dirty="0" err="1" smtClean="0">
                <a:solidFill>
                  <a:srgbClr val="FF0000"/>
                </a:solidFill>
              </a:rPr>
              <a:t>tāi</a:t>
            </a:r>
            <a:r>
              <a:rPr lang="en-US" altLang="ko-KR" sz="1200" i="1" dirty="0" smtClean="0">
                <a:solidFill>
                  <a:srgbClr val="FF0000"/>
                </a:solidFill>
              </a:rPr>
              <a:t>​</a:t>
            </a:r>
            <a:endParaRPr lang="ko-KR" altLang="ko-KR" sz="1200" i="1" dirty="0" smtClean="0">
              <a:solidFill>
                <a:srgbClr val="FF0000"/>
              </a:solidFill>
            </a:endParaRPr>
          </a:p>
          <a:p>
            <a:pPr lvl="1"/>
            <a:endParaRPr lang="ko-KR" altLang="ko-KR" dirty="0" smtClean="0"/>
          </a:p>
          <a:p>
            <a:pPr lvl="1"/>
            <a:endParaRPr lang="ko-KR" altLang="ko-KR" dirty="0" smtClean="0"/>
          </a:p>
          <a:p>
            <a:r>
              <a:rPr lang="en-US" altLang="ko-KR" dirty="0" smtClean="0"/>
              <a:t>I pulled </a:t>
            </a:r>
            <a:r>
              <a:rPr lang="en-US" altLang="ko-KR" dirty="0" smtClean="0"/>
              <a:t>my </a:t>
            </a:r>
            <a:r>
              <a:rPr lang="en-US" altLang="ko-KR" dirty="0" smtClean="0"/>
              <a:t>truck by one of those side of the road gas stations.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Gas station: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加油站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i="1" dirty="0" err="1" smtClean="0">
                <a:solidFill>
                  <a:srgbClr val="FF0000"/>
                </a:solidFill>
                <a:hlinkClick r:id="rId2"/>
              </a:rPr>
              <a:t>jiā</a:t>
            </a:r>
            <a:r>
              <a:rPr lang="en-US" altLang="ko-KR" sz="1400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sz="1400" i="1" dirty="0" err="1" smtClean="0">
                <a:solidFill>
                  <a:srgbClr val="FF0000"/>
                </a:solidFill>
                <a:hlinkClick r:id="rId2"/>
              </a:rPr>
              <a:t>yóu</a:t>
            </a:r>
            <a:r>
              <a:rPr lang="en-US" altLang="ko-KR" sz="1400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sz="1400" i="1" dirty="0" err="1" smtClean="0">
                <a:solidFill>
                  <a:srgbClr val="FF0000"/>
                </a:solidFill>
                <a:hlinkClick r:id="rId2"/>
              </a:rPr>
              <a:t>zha</a:t>
            </a:r>
            <a:r>
              <a:rPr lang="en-US" altLang="ko-KR" sz="1400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sz="14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The attendant walks out looks at my truck and looks at me and I swear to god he went: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“Tire go </a:t>
            </a:r>
            <a:r>
              <a:rPr lang="en-US" altLang="ko-KR" dirty="0" err="1" smtClean="0"/>
              <a:t>flat爆胎</a:t>
            </a:r>
            <a:r>
              <a:rPr lang="en-US" altLang="ko-KR" dirty="0" smtClean="0"/>
              <a:t> </a:t>
            </a:r>
            <a:r>
              <a:rPr lang="en-US" altLang="ko-KR" sz="1400" dirty="0" err="1" smtClean="0">
                <a:hlinkClick r:id="rId3"/>
              </a:rPr>
              <a:t>bào</a:t>
            </a:r>
            <a:r>
              <a:rPr lang="en-US" altLang="ko-KR" sz="1400" dirty="0" smtClean="0">
                <a:hlinkClick r:id="rId3"/>
              </a:rPr>
              <a:t>​</a:t>
            </a:r>
            <a:r>
              <a:rPr lang="en-US" altLang="ko-KR" sz="1400" dirty="0" err="1" smtClean="0">
                <a:hlinkClick r:id="rId3"/>
              </a:rPr>
              <a:t>tāi</a:t>
            </a:r>
            <a:r>
              <a:rPr lang="en-US" altLang="ko-KR" sz="1400" dirty="0" smtClean="0">
                <a:hlinkClick r:id="rId3"/>
              </a:rPr>
              <a:t>​</a:t>
            </a:r>
            <a:r>
              <a:rPr lang="en-US" altLang="ko-KR" dirty="0" smtClean="0"/>
              <a:t>?”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Flat ti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762000"/>
            <a:ext cx="20193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1534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altLang="ko-KR" dirty="0" smtClean="0"/>
              <a:t>I couldn’t resist. I said “Nope, I was driving around the other three just swelled right up.</a:t>
            </a:r>
            <a:endParaRPr lang="ko-KR" altLang="ko-KR" dirty="0" smtClean="0"/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Swell: 涨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zhàng</a:t>
            </a:r>
            <a:r>
              <a:rPr lang="en-US" altLang="ko-KR" i="1" dirty="0" smtClean="0">
                <a:solidFill>
                  <a:srgbClr val="FF0000"/>
                </a:solidFill>
              </a:rPr>
              <a:t>​ ; 肿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zhǒng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r>
              <a:rPr lang="en-US" altLang="ko-KR" i="1" dirty="0" smtClean="0">
                <a:solidFill>
                  <a:srgbClr val="FF0000"/>
                </a:solidFill>
              </a:rPr>
              <a:t> ; 隆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lóng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And without missing a beat he said: “Well the heat will do that.”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Heat: 热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rè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Swollen t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514600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altLang="ko-KR" dirty="0" smtClean="0"/>
              <a:t>I just hate stupid people.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They should just have to wear signs that say: “I’m stupid.”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That way you wouldn’t rely on them would you?</a:t>
            </a:r>
            <a:endParaRPr lang="ko-KR" altLang="ko-KR" dirty="0" smtClean="0"/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Rely: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为主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wéi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zhǔ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You wouldn’t ask them anything.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It would be like: Excuse me, </a:t>
            </a:r>
            <a:r>
              <a:rPr lang="en-US" altLang="ko-KR" dirty="0" err="1" smtClean="0"/>
              <a:t>oop</a:t>
            </a:r>
            <a:r>
              <a:rPr lang="en-US" altLang="ko-KR" dirty="0" smtClean="0"/>
              <a:t>! Never mind, I didn’t see your sign.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I'm stup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4384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391400" cy="622713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altLang="ko-KR" dirty="0" smtClean="0"/>
              <a:t>It’s like before my wife and I moved from Texas to California our house was full of boxes.</a:t>
            </a:r>
            <a:endParaRPr lang="ko-KR" altLang="ko-KR" dirty="0" smtClean="0"/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Box: 箱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xiāng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There was a U-Haul truck in our driveway.</a:t>
            </a:r>
            <a:endParaRPr lang="ko-KR" altLang="ko-KR" dirty="0" smtClean="0"/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U-Haul: Rented moving truck 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Rent: 租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zu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Truck: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卡车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3"/>
              </a:rPr>
              <a:t>kǎ</a:t>
            </a:r>
            <a:r>
              <a:rPr lang="en-US" altLang="ko-KR" i="1" dirty="0" smtClean="0">
                <a:solidFill>
                  <a:srgbClr val="FF0000"/>
                </a:solidFill>
                <a:hlinkClick r:id="rId3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3"/>
              </a:rPr>
              <a:t>che</a:t>
            </a:r>
            <a:r>
              <a:rPr lang="en-US" altLang="ko-KR" i="1" dirty="0" smtClean="0">
                <a:solidFill>
                  <a:srgbClr val="FF0000"/>
                </a:solidFill>
                <a:hlinkClick r:id="rId3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0000"/>
                </a:solidFill>
              </a:rPr>
              <a:t> </a:t>
            </a:r>
            <a:endParaRPr lang="ko-KR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/>
              <a:t>My friend comes over and says: “Hay, you moving?”</a:t>
            </a:r>
            <a:endParaRPr lang="ko-KR" altLang="ko-KR" dirty="0" smtClean="0"/>
          </a:p>
          <a:p>
            <a:r>
              <a:rPr lang="en-US" altLang="ko-KR" i="1" dirty="0" smtClean="0">
                <a:solidFill>
                  <a:srgbClr val="FF0000"/>
                </a:solidFill>
              </a:rPr>
              <a:t>Moving: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搬家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4"/>
              </a:rPr>
              <a:t>bān</a:t>
            </a:r>
            <a:r>
              <a:rPr lang="en-US" altLang="ko-KR" i="1" dirty="0" smtClean="0">
                <a:solidFill>
                  <a:srgbClr val="FF0000"/>
                </a:solidFill>
                <a:hlinkClick r:id="rId4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4"/>
              </a:rPr>
              <a:t>jia</a:t>
            </a:r>
            <a:r>
              <a:rPr lang="en-US" altLang="ko-KR" i="1" dirty="0" smtClean="0">
                <a:solidFill>
                  <a:srgbClr val="FF0000"/>
                </a:solidFill>
                <a:hlinkClick r:id="rId4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Moving box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2514600"/>
            <a:ext cx="2647950" cy="1724025"/>
          </a:xfrm>
          <a:prstGeom prst="rect">
            <a:avLst/>
          </a:prstGeom>
        </p:spPr>
      </p:pic>
      <p:pic>
        <p:nvPicPr>
          <p:cNvPr id="5" name="Picture 4" descr="UHAUL Tru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1066800"/>
            <a:ext cx="1457325" cy="1009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696200" cy="6150936"/>
          </a:xfrm>
        </p:spPr>
        <p:txBody>
          <a:bodyPr/>
          <a:lstStyle/>
          <a:p>
            <a:r>
              <a:rPr lang="en-US" altLang="ko-KR" dirty="0" smtClean="0"/>
              <a:t>“Nope, we just pack our stuff up once or twice a week.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Pack: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包装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bāo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</a:rPr>
              <a:t>zhuāng</a:t>
            </a:r>
            <a:r>
              <a:rPr lang="en-US" altLang="ko-KR" i="1" dirty="0" smtClean="0">
                <a:solidFill>
                  <a:srgbClr val="FF0000"/>
                </a:solidFill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Just to see how many boxes it takes.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Here’s your sign </a:t>
            </a:r>
            <a:r>
              <a:rPr lang="en-US" altLang="ko-KR" dirty="0" smtClean="0">
                <a:sym typeface="Wingdings" pitchFamily="2" charset="2"/>
              </a:rPr>
              <a:t>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Moving box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3733800"/>
            <a:ext cx="3394057" cy="2209800"/>
          </a:xfrm>
          <a:prstGeom prst="rect">
            <a:avLst/>
          </a:prstGeom>
        </p:spPr>
      </p:pic>
      <p:pic>
        <p:nvPicPr>
          <p:cNvPr id="5" name="Picture 4" descr="I'm stup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895600"/>
            <a:ext cx="2786063" cy="27860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A couple of months ago I went fishing with a buddy of mine.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Fishing: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钓鱼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钓鱼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Buddy: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朋友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And we pulled this boat into the dock, and I lifted up this big string of bass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i="1" dirty="0" smtClean="0">
                <a:solidFill>
                  <a:srgbClr val="FF0000"/>
                </a:solidFill>
              </a:rPr>
              <a:t>Bass: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鲈鱼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Boat: 船 </a:t>
            </a:r>
            <a:r>
              <a:rPr lang="en-US" altLang="ko-KR" i="1" dirty="0" err="1" smtClean="0">
                <a:solidFill>
                  <a:srgbClr val="FF0000"/>
                </a:solidFill>
                <a:hlinkClick r:id="rId2"/>
              </a:rPr>
              <a:t>chuán</a:t>
            </a:r>
            <a:r>
              <a:rPr lang="en-US" altLang="ko-KR" i="1" dirty="0" smtClean="0">
                <a:solidFill>
                  <a:srgbClr val="FF0000"/>
                </a:solidFill>
                <a:hlinkClick r:id="rId2"/>
              </a:rPr>
              <a:t>​</a:t>
            </a:r>
            <a:endParaRPr lang="ko-KR" altLang="ko-KR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	Dock: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码头</a:t>
            </a:r>
            <a:r>
              <a:rPr lang="en-US" altLang="ko-KR" i="1" dirty="0" smtClean="0">
                <a:solidFill>
                  <a:srgbClr val="FF0000"/>
                </a:solidFill>
              </a:rPr>
              <a:t> </a:t>
            </a:r>
            <a:r>
              <a:rPr lang="en-US" altLang="ko-KR" i="1" dirty="0" err="1" smtClean="0">
                <a:solidFill>
                  <a:srgbClr val="FF0000"/>
                </a:solidFill>
                <a:hlinkClick r:id="rId3"/>
              </a:rPr>
              <a:t>mǎ</a:t>
            </a:r>
            <a:r>
              <a:rPr lang="en-US" altLang="ko-KR" i="1" dirty="0" smtClean="0">
                <a:solidFill>
                  <a:srgbClr val="FF0000"/>
                </a:solidFill>
                <a:hlinkClick r:id="rId3"/>
              </a:rPr>
              <a:t>​</a:t>
            </a:r>
            <a:r>
              <a:rPr lang="en-US" altLang="ko-KR" i="1" dirty="0" err="1" smtClean="0">
                <a:solidFill>
                  <a:srgbClr val="FF0000"/>
                </a:solidFill>
                <a:hlinkClick r:id="rId3"/>
              </a:rPr>
              <a:t>tóu</a:t>
            </a:r>
            <a:r>
              <a:rPr lang="en-US" altLang="ko-KR" dirty="0" smtClean="0">
                <a:hlinkClick r:id="rId3"/>
              </a:rPr>
              <a:t>​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And this man sitting on the dock asked: Hay, you catch all them fish?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Fisherman_3_tn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609600"/>
            <a:ext cx="1379441" cy="1676404"/>
          </a:xfrm>
          <a:prstGeom prst="rect">
            <a:avLst/>
          </a:prstGeom>
        </p:spPr>
      </p:pic>
      <p:pic>
        <p:nvPicPr>
          <p:cNvPr id="5" name="Picture 4" descr="fishing-cartoon3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9658" y="3048001"/>
            <a:ext cx="1869392" cy="1600200"/>
          </a:xfrm>
          <a:prstGeom prst="rect">
            <a:avLst/>
          </a:prstGeom>
        </p:spPr>
      </p:pic>
      <p:pic>
        <p:nvPicPr>
          <p:cNvPr id="6" name="Picture 5" descr="String of fi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276600"/>
            <a:ext cx="1828800" cy="12131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249</TotalTime>
  <Words>801</Words>
  <Application>Microsoft Office PowerPoint</Application>
  <PresentationFormat>On-screen Show (4:3)</PresentationFormat>
  <Paragraphs>281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Opulent</vt:lpstr>
      <vt:lpstr>Stupid (笨) people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Stupid people</dc:title>
  <dc:creator>hp</dc:creator>
  <cp:lastModifiedBy>hp</cp:lastModifiedBy>
  <cp:revision>39</cp:revision>
  <dcterms:created xsi:type="dcterms:W3CDTF">2011-08-24T10:49:45Z</dcterms:created>
  <dcterms:modified xsi:type="dcterms:W3CDTF">2011-08-24T15:16:07Z</dcterms:modified>
</cp:coreProperties>
</file>